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300" r:id="rId4"/>
    <p:sldId id="403" r:id="rId5"/>
    <p:sldId id="393" r:id="rId6"/>
    <p:sldId id="391" r:id="rId7"/>
    <p:sldId id="387" r:id="rId8"/>
    <p:sldId id="262" r:id="rId9"/>
    <p:sldId id="384" r:id="rId10"/>
    <p:sldId id="263" r:id="rId11"/>
    <p:sldId id="264" r:id="rId12"/>
    <p:sldId id="392" r:id="rId13"/>
    <p:sldId id="405" r:id="rId14"/>
    <p:sldId id="406" r:id="rId15"/>
    <p:sldId id="324" r:id="rId16"/>
    <p:sldId id="283" r:id="rId17"/>
    <p:sldId id="401" r:id="rId18"/>
    <p:sldId id="408" r:id="rId19"/>
    <p:sldId id="404" r:id="rId20"/>
    <p:sldId id="407" r:id="rId21"/>
    <p:sldId id="257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A6AB0C-71E6-F24C-9F4F-A639EC4D993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l-PL"/>
        </a:p>
      </dgm:t>
    </dgm:pt>
    <dgm:pt modelId="{E606D9FB-3C0D-7446-BCDA-50D55909B0D9}">
      <dgm:prSet phldrT="[Tekst]"/>
      <dgm:spPr/>
      <dgm:t>
        <a:bodyPr/>
        <a:lstStyle/>
        <a:p>
          <a:r>
            <a:rPr lang="pl-PL" dirty="0"/>
            <a:t> W pełni samoistny</a:t>
          </a:r>
        </a:p>
      </dgm:t>
    </dgm:pt>
    <dgm:pt modelId="{9E655B5D-4F0C-7741-9383-734F0E4F9572}" type="parTrans" cxnId="{13182E2A-2964-7A4B-8560-240EE6C6C437}">
      <dgm:prSet/>
      <dgm:spPr/>
      <dgm:t>
        <a:bodyPr/>
        <a:lstStyle/>
        <a:p>
          <a:endParaRPr lang="pl-PL"/>
        </a:p>
      </dgm:t>
    </dgm:pt>
    <dgm:pt modelId="{E5667992-DA55-5649-B7A7-EC3A3C9B1695}" type="sibTrans" cxnId="{13182E2A-2964-7A4B-8560-240EE6C6C437}">
      <dgm:prSet/>
      <dgm:spPr/>
      <dgm:t>
        <a:bodyPr/>
        <a:lstStyle/>
        <a:p>
          <a:endParaRPr lang="pl-PL"/>
        </a:p>
      </dgm:t>
    </dgm:pt>
    <dgm:pt modelId="{465BF5F1-E87E-3543-B14F-8FD731935697}">
      <dgm:prSet phldrT="[Tekst]"/>
      <dgm:spPr/>
      <dgm:t>
        <a:bodyPr/>
        <a:lstStyle/>
        <a:p>
          <a:r>
            <a:rPr lang="pl-PL" dirty="0"/>
            <a:t>Nie występują wyraźne wpływy innego utworu,</a:t>
          </a:r>
        </a:p>
      </dgm:t>
    </dgm:pt>
    <dgm:pt modelId="{7A00C637-523B-014B-8E8C-D2B815BB404E}" type="parTrans" cxnId="{BD1BA716-C8E1-6B47-A804-1037DE2B31C5}">
      <dgm:prSet/>
      <dgm:spPr/>
      <dgm:t>
        <a:bodyPr/>
        <a:lstStyle/>
        <a:p>
          <a:endParaRPr lang="pl-PL"/>
        </a:p>
      </dgm:t>
    </dgm:pt>
    <dgm:pt modelId="{E742E924-9709-634D-8A9C-133D04A52AB0}" type="sibTrans" cxnId="{BD1BA716-C8E1-6B47-A804-1037DE2B31C5}">
      <dgm:prSet/>
      <dgm:spPr/>
      <dgm:t>
        <a:bodyPr/>
        <a:lstStyle/>
        <a:p>
          <a:endParaRPr lang="pl-PL"/>
        </a:p>
      </dgm:t>
    </dgm:pt>
    <dgm:pt modelId="{C778996D-0B83-A24A-8380-A00B9F91644B}">
      <dgm:prSet phldrT="[Tekst]"/>
      <dgm:spPr/>
      <dgm:t>
        <a:bodyPr/>
        <a:lstStyle/>
        <a:p>
          <a:r>
            <a:rPr lang="pl-PL" dirty="0"/>
            <a:t>Autor decyduje samodzielnie o korzystaniu</a:t>
          </a:r>
        </a:p>
      </dgm:t>
    </dgm:pt>
    <dgm:pt modelId="{4DABBDA1-EC3E-8C4B-AA11-8A71E5A26EFA}" type="parTrans" cxnId="{9830C1FC-CF9D-6E46-9B48-F32E182F956A}">
      <dgm:prSet/>
      <dgm:spPr/>
      <dgm:t>
        <a:bodyPr/>
        <a:lstStyle/>
        <a:p>
          <a:endParaRPr lang="pl-PL"/>
        </a:p>
      </dgm:t>
    </dgm:pt>
    <dgm:pt modelId="{9A943E74-5145-8245-BAA9-6889CA399D78}" type="sibTrans" cxnId="{9830C1FC-CF9D-6E46-9B48-F32E182F956A}">
      <dgm:prSet/>
      <dgm:spPr/>
      <dgm:t>
        <a:bodyPr/>
        <a:lstStyle/>
        <a:p>
          <a:endParaRPr lang="pl-PL"/>
        </a:p>
      </dgm:t>
    </dgm:pt>
    <dgm:pt modelId="{204A6EFD-99DB-7F4A-905E-0F3A5BCF801C}">
      <dgm:prSet phldrT="[Tekst]"/>
      <dgm:spPr/>
      <dgm:t>
        <a:bodyPr/>
        <a:lstStyle/>
        <a:p>
          <a:r>
            <a:rPr lang="pl-PL" dirty="0"/>
            <a:t>Zależny</a:t>
          </a:r>
        </a:p>
      </dgm:t>
    </dgm:pt>
    <dgm:pt modelId="{3DED658D-DA99-F141-BAF6-C7E130D40B4E}" type="parTrans" cxnId="{6E1CB122-C09B-4542-BCB9-E336DA1F3AA8}">
      <dgm:prSet/>
      <dgm:spPr/>
      <dgm:t>
        <a:bodyPr/>
        <a:lstStyle/>
        <a:p>
          <a:endParaRPr lang="pl-PL"/>
        </a:p>
      </dgm:t>
    </dgm:pt>
    <dgm:pt modelId="{B2196667-E170-CD4C-B7AA-DEDFEA0F7BB2}" type="sibTrans" cxnId="{6E1CB122-C09B-4542-BCB9-E336DA1F3AA8}">
      <dgm:prSet/>
      <dgm:spPr/>
      <dgm:t>
        <a:bodyPr/>
        <a:lstStyle/>
        <a:p>
          <a:endParaRPr lang="pl-PL"/>
        </a:p>
      </dgm:t>
    </dgm:pt>
    <dgm:pt modelId="{6E39484F-1417-C348-822E-90DB18851A81}">
      <dgm:prSet phldrT="[Tekst]"/>
      <dgm:spPr/>
      <dgm:t>
        <a:bodyPr/>
        <a:lstStyle/>
        <a:p>
          <a:r>
            <a:rPr lang="pl-PL" dirty="0"/>
            <a:t>Przejmuje elementy twórcze innego utworu – macierzystego jednocześnie sam jest utworem</a:t>
          </a:r>
        </a:p>
      </dgm:t>
    </dgm:pt>
    <dgm:pt modelId="{A7B4711D-ECF3-A045-A92B-E41697CCDC3C}" type="parTrans" cxnId="{3D6376A5-4A44-654F-93E3-8817D0056125}">
      <dgm:prSet/>
      <dgm:spPr/>
      <dgm:t>
        <a:bodyPr/>
        <a:lstStyle/>
        <a:p>
          <a:endParaRPr lang="pl-PL"/>
        </a:p>
      </dgm:t>
    </dgm:pt>
    <dgm:pt modelId="{8FA2D4BA-1F45-A14F-B190-69F190C4879D}" type="sibTrans" cxnId="{3D6376A5-4A44-654F-93E3-8817D0056125}">
      <dgm:prSet/>
      <dgm:spPr/>
      <dgm:t>
        <a:bodyPr/>
        <a:lstStyle/>
        <a:p>
          <a:endParaRPr lang="pl-PL"/>
        </a:p>
      </dgm:t>
    </dgm:pt>
    <dgm:pt modelId="{D9B13E35-90E2-2145-82CE-08330ECA1E78}">
      <dgm:prSet phldrT="[Tekst]"/>
      <dgm:spPr/>
      <dgm:t>
        <a:bodyPr/>
        <a:lstStyle/>
        <a:p>
          <a:r>
            <a:rPr lang="pl-PL" dirty="0"/>
            <a:t>Rozporządzanie utworem i rozpowszechnianie wymaga zgody twórcy u. macierzystego</a:t>
          </a:r>
        </a:p>
      </dgm:t>
    </dgm:pt>
    <dgm:pt modelId="{514CEAE7-D809-384F-9251-8B3CBC92AB56}" type="parTrans" cxnId="{EB546C2D-DD86-714F-9B5A-D77F22706644}">
      <dgm:prSet/>
      <dgm:spPr/>
      <dgm:t>
        <a:bodyPr/>
        <a:lstStyle/>
        <a:p>
          <a:endParaRPr lang="pl-PL"/>
        </a:p>
      </dgm:t>
    </dgm:pt>
    <dgm:pt modelId="{E7C5E4A1-2240-914D-9EAB-74663BBB4F6C}" type="sibTrans" cxnId="{EB546C2D-DD86-714F-9B5A-D77F22706644}">
      <dgm:prSet/>
      <dgm:spPr/>
      <dgm:t>
        <a:bodyPr/>
        <a:lstStyle/>
        <a:p>
          <a:endParaRPr lang="pl-PL"/>
        </a:p>
      </dgm:t>
    </dgm:pt>
    <dgm:pt modelId="{050F5996-E4F2-804D-887A-E2FCA1562063}">
      <dgm:prSet phldrT="[Tekst]"/>
      <dgm:spPr/>
      <dgm:t>
        <a:bodyPr/>
        <a:lstStyle/>
        <a:p>
          <a:r>
            <a:rPr lang="pl-PL" dirty="0"/>
            <a:t>Inspirowany</a:t>
          </a:r>
        </a:p>
      </dgm:t>
    </dgm:pt>
    <dgm:pt modelId="{92A439C2-BF90-0043-B928-3461F046BCD7}" type="parTrans" cxnId="{963A714A-BDC7-404B-9302-3AB51FCB9505}">
      <dgm:prSet/>
      <dgm:spPr/>
      <dgm:t>
        <a:bodyPr/>
        <a:lstStyle/>
        <a:p>
          <a:endParaRPr lang="pl-PL"/>
        </a:p>
      </dgm:t>
    </dgm:pt>
    <dgm:pt modelId="{95908C10-8803-CF46-AC40-786171207B6B}" type="sibTrans" cxnId="{963A714A-BDC7-404B-9302-3AB51FCB9505}">
      <dgm:prSet/>
      <dgm:spPr/>
      <dgm:t>
        <a:bodyPr/>
        <a:lstStyle/>
        <a:p>
          <a:endParaRPr lang="pl-PL"/>
        </a:p>
      </dgm:t>
    </dgm:pt>
    <dgm:pt modelId="{5F1F402F-6667-5141-9F89-B459B60B73BD}">
      <dgm:prSet phldrT="[Tekst]"/>
      <dgm:spPr/>
      <dgm:t>
        <a:bodyPr/>
        <a:lstStyle/>
        <a:p>
          <a:r>
            <a:rPr lang="pl-PL" dirty="0"/>
            <a:t>Inny utwór jest jedynie przyczynkiem do powstania nowego utworu, U. inspirowany nie przejmuje cech twórczych, </a:t>
          </a:r>
        </a:p>
      </dgm:t>
    </dgm:pt>
    <dgm:pt modelId="{233D9406-BA77-6943-A6C3-66A1F8F7A491}" type="parTrans" cxnId="{0CC91881-7935-D64C-AB4A-9AF36487B374}">
      <dgm:prSet/>
      <dgm:spPr/>
      <dgm:t>
        <a:bodyPr/>
        <a:lstStyle/>
        <a:p>
          <a:endParaRPr lang="pl-PL"/>
        </a:p>
      </dgm:t>
    </dgm:pt>
    <dgm:pt modelId="{8316A9AE-F1ED-E947-AC70-BB3A90B4A222}" type="sibTrans" cxnId="{0CC91881-7935-D64C-AB4A-9AF36487B374}">
      <dgm:prSet/>
      <dgm:spPr/>
      <dgm:t>
        <a:bodyPr/>
        <a:lstStyle/>
        <a:p>
          <a:endParaRPr lang="pl-PL"/>
        </a:p>
      </dgm:t>
    </dgm:pt>
    <dgm:pt modelId="{1E26D51E-105B-7047-8394-A281223AE88D}">
      <dgm:prSet phldrT="[Tekst]"/>
      <dgm:spPr/>
      <dgm:t>
        <a:bodyPr/>
        <a:lstStyle/>
        <a:p>
          <a:r>
            <a:rPr lang="pl-PL" dirty="0"/>
            <a:t>Autor utworu inspirowanego nie potrzebuje zgody autora dzieła stanowiącego inspiracje na rozpowszechnianie </a:t>
          </a:r>
        </a:p>
      </dgm:t>
    </dgm:pt>
    <dgm:pt modelId="{42C1291E-3A5C-CC41-BBF3-B7D06BF78685}" type="parTrans" cxnId="{2485822F-E086-D34C-BC6C-D3066C776883}">
      <dgm:prSet/>
      <dgm:spPr/>
      <dgm:t>
        <a:bodyPr/>
        <a:lstStyle/>
        <a:p>
          <a:endParaRPr lang="pl-PL"/>
        </a:p>
      </dgm:t>
    </dgm:pt>
    <dgm:pt modelId="{CBE63D4C-ADC3-354C-BC15-A329AF438CDF}" type="sibTrans" cxnId="{2485822F-E086-D34C-BC6C-D3066C776883}">
      <dgm:prSet/>
      <dgm:spPr/>
      <dgm:t>
        <a:bodyPr/>
        <a:lstStyle/>
        <a:p>
          <a:endParaRPr lang="pl-PL"/>
        </a:p>
      </dgm:t>
    </dgm:pt>
    <dgm:pt modelId="{D816AF0C-3A81-2049-8749-C1DC05EE217C}">
      <dgm:prSet/>
      <dgm:spPr/>
      <dgm:t>
        <a:bodyPr/>
        <a:lstStyle/>
        <a:p>
          <a:r>
            <a:rPr lang="pl-PL" dirty="0"/>
            <a:t>Z zapożyczeniami</a:t>
          </a:r>
        </a:p>
      </dgm:t>
    </dgm:pt>
    <dgm:pt modelId="{F4BF61D1-DC75-654A-B85F-0D704F0C360C}" type="parTrans" cxnId="{16E46741-5314-554A-8AAC-E3870FB2FE45}">
      <dgm:prSet/>
      <dgm:spPr/>
    </dgm:pt>
    <dgm:pt modelId="{0EA4F582-31D9-6249-9361-3BF5FC35EBD7}" type="sibTrans" cxnId="{16E46741-5314-554A-8AAC-E3870FB2FE45}">
      <dgm:prSet/>
      <dgm:spPr/>
    </dgm:pt>
    <dgm:pt modelId="{B42C6B90-2C11-FC44-8461-FC0A7D6D659C}">
      <dgm:prSet/>
      <dgm:spPr/>
      <dgm:t>
        <a:bodyPr/>
        <a:lstStyle/>
        <a:p>
          <a:r>
            <a:rPr lang="pl-PL" dirty="0"/>
            <a:t>w mniejszym stopniu niż u. zależne, eksploatują elementy twórcze cudzych dzieł</a:t>
          </a:r>
        </a:p>
      </dgm:t>
    </dgm:pt>
    <dgm:pt modelId="{130AC66C-516A-FC4E-A0A6-211C28B5CC49}" type="parTrans" cxnId="{AA852E8C-487B-D74E-8F02-DB95BCA2BD25}">
      <dgm:prSet/>
      <dgm:spPr/>
    </dgm:pt>
    <dgm:pt modelId="{2F4F4ACE-1048-AB4D-BA81-AF275F90D3FF}" type="sibTrans" cxnId="{AA852E8C-487B-D74E-8F02-DB95BCA2BD25}">
      <dgm:prSet/>
      <dgm:spPr/>
    </dgm:pt>
    <dgm:pt modelId="{F6AB8BA7-7573-1846-A24A-5916A32738D1}">
      <dgm:prSet/>
      <dgm:spPr/>
      <dgm:t>
        <a:bodyPr/>
        <a:lstStyle/>
        <a:p>
          <a:r>
            <a:rPr lang="pl-PL" b="0" i="0" u="none" dirty="0"/>
            <a:t>gdy w utworze stanowiącym samoistną całość znajdują się w całości lub w części cudze utwory w granicach przekraczających dozwolony użytek lub w granicach usprawiedliwionych przepisami poświęconymi takiemu użytkowi (np. w formie cytatu, motta, melodii poddanej wariacjom muzycznym).</a:t>
          </a:r>
          <a:endParaRPr lang="pl-PL" dirty="0"/>
        </a:p>
      </dgm:t>
    </dgm:pt>
    <dgm:pt modelId="{132E1CEB-FA4F-E146-9AD8-41C597C701CE}" type="parTrans" cxnId="{24F4C404-F726-F540-BF72-78751DF8380F}">
      <dgm:prSet/>
      <dgm:spPr/>
    </dgm:pt>
    <dgm:pt modelId="{0B854511-3211-6446-BA8A-496AF918444B}" type="sibTrans" cxnId="{24F4C404-F726-F540-BF72-78751DF8380F}">
      <dgm:prSet/>
      <dgm:spPr/>
    </dgm:pt>
    <dgm:pt modelId="{48AFF7E0-E07E-334E-8347-A5416B44B308}" type="pres">
      <dgm:prSet presAssocID="{E8A6AB0C-71E6-F24C-9F4F-A639EC4D993B}" presName="linear" presStyleCnt="0">
        <dgm:presLayoutVars>
          <dgm:dir/>
          <dgm:animLvl val="lvl"/>
          <dgm:resizeHandles val="exact"/>
        </dgm:presLayoutVars>
      </dgm:prSet>
      <dgm:spPr/>
    </dgm:pt>
    <dgm:pt modelId="{A9FBD4F8-3E83-2845-B81A-F304AB8ACB19}" type="pres">
      <dgm:prSet presAssocID="{E606D9FB-3C0D-7446-BCDA-50D55909B0D9}" presName="parentLin" presStyleCnt="0"/>
      <dgm:spPr/>
    </dgm:pt>
    <dgm:pt modelId="{EC5CBEA6-6EF6-BE4D-8711-F74C10008E6F}" type="pres">
      <dgm:prSet presAssocID="{E606D9FB-3C0D-7446-BCDA-50D55909B0D9}" presName="parentLeftMargin" presStyleLbl="node1" presStyleIdx="0" presStyleCnt="4"/>
      <dgm:spPr/>
    </dgm:pt>
    <dgm:pt modelId="{8BCFCD8C-D73C-5F4E-A8A8-475A36FB29C8}" type="pres">
      <dgm:prSet presAssocID="{E606D9FB-3C0D-7446-BCDA-50D55909B0D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58C46F9-4421-F148-8D47-18F4812CE17A}" type="pres">
      <dgm:prSet presAssocID="{E606D9FB-3C0D-7446-BCDA-50D55909B0D9}" presName="negativeSpace" presStyleCnt="0"/>
      <dgm:spPr/>
    </dgm:pt>
    <dgm:pt modelId="{FF49858B-7374-AC4E-A900-A9B3659FBA15}" type="pres">
      <dgm:prSet presAssocID="{E606D9FB-3C0D-7446-BCDA-50D55909B0D9}" presName="childText" presStyleLbl="conFgAcc1" presStyleIdx="0" presStyleCnt="4">
        <dgm:presLayoutVars>
          <dgm:bulletEnabled val="1"/>
        </dgm:presLayoutVars>
      </dgm:prSet>
      <dgm:spPr/>
    </dgm:pt>
    <dgm:pt modelId="{82E665F2-FC04-0D40-8125-390FAFF73984}" type="pres">
      <dgm:prSet presAssocID="{E5667992-DA55-5649-B7A7-EC3A3C9B1695}" presName="spaceBetweenRectangles" presStyleCnt="0"/>
      <dgm:spPr/>
    </dgm:pt>
    <dgm:pt modelId="{3B268D77-50B7-154E-907E-1F6C47ACC424}" type="pres">
      <dgm:prSet presAssocID="{050F5996-E4F2-804D-887A-E2FCA1562063}" presName="parentLin" presStyleCnt="0"/>
      <dgm:spPr/>
    </dgm:pt>
    <dgm:pt modelId="{DF898747-AE0C-1149-8148-64C1DC692CFC}" type="pres">
      <dgm:prSet presAssocID="{050F5996-E4F2-804D-887A-E2FCA1562063}" presName="parentLeftMargin" presStyleLbl="node1" presStyleIdx="0" presStyleCnt="4"/>
      <dgm:spPr/>
    </dgm:pt>
    <dgm:pt modelId="{53107EC9-DC0B-504C-A267-DCA13B7180D0}" type="pres">
      <dgm:prSet presAssocID="{050F5996-E4F2-804D-887A-E2FCA15620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C0F9335-E5D0-B446-B39E-EAFB559D0C0F}" type="pres">
      <dgm:prSet presAssocID="{050F5996-E4F2-804D-887A-E2FCA1562063}" presName="negativeSpace" presStyleCnt="0"/>
      <dgm:spPr/>
    </dgm:pt>
    <dgm:pt modelId="{0B629FF8-5B3E-E54A-9B88-613E349A9B52}" type="pres">
      <dgm:prSet presAssocID="{050F5996-E4F2-804D-887A-E2FCA1562063}" presName="childText" presStyleLbl="conFgAcc1" presStyleIdx="1" presStyleCnt="4">
        <dgm:presLayoutVars>
          <dgm:bulletEnabled val="1"/>
        </dgm:presLayoutVars>
      </dgm:prSet>
      <dgm:spPr/>
    </dgm:pt>
    <dgm:pt modelId="{1BBBF29D-316B-7A49-883A-F9C851924C65}" type="pres">
      <dgm:prSet presAssocID="{95908C10-8803-CF46-AC40-786171207B6B}" presName="spaceBetweenRectangles" presStyleCnt="0"/>
      <dgm:spPr/>
    </dgm:pt>
    <dgm:pt modelId="{5450A53B-BD2E-AD43-BE7E-BD10231BE657}" type="pres">
      <dgm:prSet presAssocID="{204A6EFD-99DB-7F4A-905E-0F3A5BCF801C}" presName="parentLin" presStyleCnt="0"/>
      <dgm:spPr/>
    </dgm:pt>
    <dgm:pt modelId="{787E91F2-74B9-7F4C-8628-305FAFD72AD3}" type="pres">
      <dgm:prSet presAssocID="{204A6EFD-99DB-7F4A-905E-0F3A5BCF801C}" presName="parentLeftMargin" presStyleLbl="node1" presStyleIdx="1" presStyleCnt="4"/>
      <dgm:spPr/>
    </dgm:pt>
    <dgm:pt modelId="{96449881-A5D5-364F-B530-86005966393D}" type="pres">
      <dgm:prSet presAssocID="{204A6EFD-99DB-7F4A-905E-0F3A5BCF80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A82AB05-9678-F542-8305-373B1D31EEDB}" type="pres">
      <dgm:prSet presAssocID="{204A6EFD-99DB-7F4A-905E-0F3A5BCF801C}" presName="negativeSpace" presStyleCnt="0"/>
      <dgm:spPr/>
    </dgm:pt>
    <dgm:pt modelId="{A49B080A-5D3B-DA43-B526-537484E8EB53}" type="pres">
      <dgm:prSet presAssocID="{204A6EFD-99DB-7F4A-905E-0F3A5BCF801C}" presName="childText" presStyleLbl="conFgAcc1" presStyleIdx="2" presStyleCnt="4">
        <dgm:presLayoutVars>
          <dgm:bulletEnabled val="1"/>
        </dgm:presLayoutVars>
      </dgm:prSet>
      <dgm:spPr/>
    </dgm:pt>
    <dgm:pt modelId="{3773A11E-EAC7-6646-9FA2-3B69AEB34751}" type="pres">
      <dgm:prSet presAssocID="{B2196667-E170-CD4C-B7AA-DEDFEA0F7BB2}" presName="spaceBetweenRectangles" presStyleCnt="0"/>
      <dgm:spPr/>
    </dgm:pt>
    <dgm:pt modelId="{5282C88A-118C-7C4C-AFD3-6C9AD4C84C89}" type="pres">
      <dgm:prSet presAssocID="{D816AF0C-3A81-2049-8749-C1DC05EE217C}" presName="parentLin" presStyleCnt="0"/>
      <dgm:spPr/>
    </dgm:pt>
    <dgm:pt modelId="{3D490D2C-2A53-A944-985A-A939AA257AEE}" type="pres">
      <dgm:prSet presAssocID="{D816AF0C-3A81-2049-8749-C1DC05EE217C}" presName="parentLeftMargin" presStyleLbl="node1" presStyleIdx="2" presStyleCnt="4"/>
      <dgm:spPr/>
    </dgm:pt>
    <dgm:pt modelId="{EC6F6FE9-2FDF-1A43-8127-1E73CF45500D}" type="pres">
      <dgm:prSet presAssocID="{D816AF0C-3A81-2049-8749-C1DC05EE217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DB11898-BCAD-364E-9234-C462217B9FAD}" type="pres">
      <dgm:prSet presAssocID="{D816AF0C-3A81-2049-8749-C1DC05EE217C}" presName="negativeSpace" presStyleCnt="0"/>
      <dgm:spPr/>
    </dgm:pt>
    <dgm:pt modelId="{2F20D6A0-4A85-FC43-999C-ED363BBABA6C}" type="pres">
      <dgm:prSet presAssocID="{D816AF0C-3A81-2049-8749-C1DC05EE217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3A37600-C551-1547-86E2-B1E4A5D29444}" type="presOf" srcId="{F6AB8BA7-7573-1846-A24A-5916A32738D1}" destId="{2F20D6A0-4A85-FC43-999C-ED363BBABA6C}" srcOrd="0" destOrd="1" presId="urn:microsoft.com/office/officeart/2005/8/layout/list1"/>
    <dgm:cxn modelId="{88214802-6B07-3446-BB88-9C18FAD1DBC0}" type="presOf" srcId="{D816AF0C-3A81-2049-8749-C1DC05EE217C}" destId="{3D490D2C-2A53-A944-985A-A939AA257AEE}" srcOrd="0" destOrd="0" presId="urn:microsoft.com/office/officeart/2005/8/layout/list1"/>
    <dgm:cxn modelId="{24F4C404-F726-F540-BF72-78751DF8380F}" srcId="{D816AF0C-3A81-2049-8749-C1DC05EE217C}" destId="{F6AB8BA7-7573-1846-A24A-5916A32738D1}" srcOrd="1" destOrd="0" parTransId="{132E1CEB-FA4F-E146-9AD8-41C597C701CE}" sibTransId="{0B854511-3211-6446-BA8A-496AF918444B}"/>
    <dgm:cxn modelId="{BD1BA716-C8E1-6B47-A804-1037DE2B31C5}" srcId="{E606D9FB-3C0D-7446-BCDA-50D55909B0D9}" destId="{465BF5F1-E87E-3543-B14F-8FD731935697}" srcOrd="0" destOrd="0" parTransId="{7A00C637-523B-014B-8E8C-D2B815BB404E}" sibTransId="{E742E924-9709-634D-8A9C-133D04A52AB0}"/>
    <dgm:cxn modelId="{1886C820-4863-834F-8850-C79D10E7B276}" type="presOf" srcId="{D9B13E35-90E2-2145-82CE-08330ECA1E78}" destId="{A49B080A-5D3B-DA43-B526-537484E8EB53}" srcOrd="0" destOrd="1" presId="urn:microsoft.com/office/officeart/2005/8/layout/list1"/>
    <dgm:cxn modelId="{6E1CB122-C09B-4542-BCB9-E336DA1F3AA8}" srcId="{E8A6AB0C-71E6-F24C-9F4F-A639EC4D993B}" destId="{204A6EFD-99DB-7F4A-905E-0F3A5BCF801C}" srcOrd="2" destOrd="0" parTransId="{3DED658D-DA99-F141-BAF6-C7E130D40B4E}" sibTransId="{B2196667-E170-CD4C-B7AA-DEDFEA0F7BB2}"/>
    <dgm:cxn modelId="{13182E2A-2964-7A4B-8560-240EE6C6C437}" srcId="{E8A6AB0C-71E6-F24C-9F4F-A639EC4D993B}" destId="{E606D9FB-3C0D-7446-BCDA-50D55909B0D9}" srcOrd="0" destOrd="0" parTransId="{9E655B5D-4F0C-7741-9383-734F0E4F9572}" sibTransId="{E5667992-DA55-5649-B7A7-EC3A3C9B1695}"/>
    <dgm:cxn modelId="{EB546C2D-DD86-714F-9B5A-D77F22706644}" srcId="{204A6EFD-99DB-7F4A-905E-0F3A5BCF801C}" destId="{D9B13E35-90E2-2145-82CE-08330ECA1E78}" srcOrd="1" destOrd="0" parTransId="{514CEAE7-D809-384F-9251-8B3CBC92AB56}" sibTransId="{E7C5E4A1-2240-914D-9EAB-74663BBB4F6C}"/>
    <dgm:cxn modelId="{2485822F-E086-D34C-BC6C-D3066C776883}" srcId="{050F5996-E4F2-804D-887A-E2FCA1562063}" destId="{1E26D51E-105B-7047-8394-A281223AE88D}" srcOrd="1" destOrd="0" parTransId="{42C1291E-3A5C-CC41-BBF3-B7D06BF78685}" sibTransId="{CBE63D4C-ADC3-354C-BC15-A329AF438CDF}"/>
    <dgm:cxn modelId="{16E46741-5314-554A-8AAC-E3870FB2FE45}" srcId="{E8A6AB0C-71E6-F24C-9F4F-A639EC4D993B}" destId="{D816AF0C-3A81-2049-8749-C1DC05EE217C}" srcOrd="3" destOrd="0" parTransId="{F4BF61D1-DC75-654A-B85F-0D704F0C360C}" sibTransId="{0EA4F582-31D9-6249-9361-3BF5FC35EBD7}"/>
    <dgm:cxn modelId="{963A714A-BDC7-404B-9302-3AB51FCB9505}" srcId="{E8A6AB0C-71E6-F24C-9F4F-A639EC4D993B}" destId="{050F5996-E4F2-804D-887A-E2FCA1562063}" srcOrd="1" destOrd="0" parTransId="{92A439C2-BF90-0043-B928-3461F046BCD7}" sibTransId="{95908C10-8803-CF46-AC40-786171207B6B}"/>
    <dgm:cxn modelId="{0017145E-2D1E-2A4F-AF2D-7307DE07A024}" type="presOf" srcId="{E606D9FB-3C0D-7446-BCDA-50D55909B0D9}" destId="{8BCFCD8C-D73C-5F4E-A8A8-475A36FB29C8}" srcOrd="1" destOrd="0" presId="urn:microsoft.com/office/officeart/2005/8/layout/list1"/>
    <dgm:cxn modelId="{81CD1060-45EC-7646-9D1B-4B4888C54CE5}" type="presOf" srcId="{050F5996-E4F2-804D-887A-E2FCA1562063}" destId="{53107EC9-DC0B-504C-A267-DCA13B7180D0}" srcOrd="1" destOrd="0" presId="urn:microsoft.com/office/officeart/2005/8/layout/list1"/>
    <dgm:cxn modelId="{A2333363-C2ED-A94B-A49D-C8A28D55ACBE}" type="presOf" srcId="{465BF5F1-E87E-3543-B14F-8FD731935697}" destId="{FF49858B-7374-AC4E-A900-A9B3659FBA15}" srcOrd="0" destOrd="0" presId="urn:microsoft.com/office/officeart/2005/8/layout/list1"/>
    <dgm:cxn modelId="{C998C97B-D99E-F041-98C3-588573D4C06A}" type="presOf" srcId="{D816AF0C-3A81-2049-8749-C1DC05EE217C}" destId="{EC6F6FE9-2FDF-1A43-8127-1E73CF45500D}" srcOrd="1" destOrd="0" presId="urn:microsoft.com/office/officeart/2005/8/layout/list1"/>
    <dgm:cxn modelId="{0CC91881-7935-D64C-AB4A-9AF36487B374}" srcId="{050F5996-E4F2-804D-887A-E2FCA1562063}" destId="{5F1F402F-6667-5141-9F89-B459B60B73BD}" srcOrd="0" destOrd="0" parTransId="{233D9406-BA77-6943-A6C3-66A1F8F7A491}" sibTransId="{8316A9AE-F1ED-E947-AC70-BB3A90B4A222}"/>
    <dgm:cxn modelId="{AA852E8C-487B-D74E-8F02-DB95BCA2BD25}" srcId="{D816AF0C-3A81-2049-8749-C1DC05EE217C}" destId="{B42C6B90-2C11-FC44-8461-FC0A7D6D659C}" srcOrd="0" destOrd="0" parTransId="{130AC66C-516A-FC4E-A0A6-211C28B5CC49}" sibTransId="{2F4F4ACE-1048-AB4D-BA81-AF275F90D3FF}"/>
    <dgm:cxn modelId="{ACA22A9D-8FA5-CF49-B489-65DD1D449B2A}" type="presOf" srcId="{204A6EFD-99DB-7F4A-905E-0F3A5BCF801C}" destId="{96449881-A5D5-364F-B530-86005966393D}" srcOrd="1" destOrd="0" presId="urn:microsoft.com/office/officeart/2005/8/layout/list1"/>
    <dgm:cxn modelId="{5811F69D-E11E-C84F-AD7F-7C91DC7E1CB1}" type="presOf" srcId="{050F5996-E4F2-804D-887A-E2FCA1562063}" destId="{DF898747-AE0C-1149-8148-64C1DC692CFC}" srcOrd="0" destOrd="0" presId="urn:microsoft.com/office/officeart/2005/8/layout/list1"/>
    <dgm:cxn modelId="{3D6376A5-4A44-654F-93E3-8817D0056125}" srcId="{204A6EFD-99DB-7F4A-905E-0F3A5BCF801C}" destId="{6E39484F-1417-C348-822E-90DB18851A81}" srcOrd="0" destOrd="0" parTransId="{A7B4711D-ECF3-A045-A92B-E41697CCDC3C}" sibTransId="{8FA2D4BA-1F45-A14F-B190-69F190C4879D}"/>
    <dgm:cxn modelId="{8D5C9CAE-BA9A-9046-B181-05DD21292002}" type="presOf" srcId="{E8A6AB0C-71E6-F24C-9F4F-A639EC4D993B}" destId="{48AFF7E0-E07E-334E-8347-A5416B44B308}" srcOrd="0" destOrd="0" presId="urn:microsoft.com/office/officeart/2005/8/layout/list1"/>
    <dgm:cxn modelId="{7C6E98AF-1CDF-434D-A2D7-AD21A929D8E8}" type="presOf" srcId="{5F1F402F-6667-5141-9F89-B459B60B73BD}" destId="{0B629FF8-5B3E-E54A-9B88-613E349A9B52}" srcOrd="0" destOrd="0" presId="urn:microsoft.com/office/officeart/2005/8/layout/list1"/>
    <dgm:cxn modelId="{144E36B9-6818-AF42-8DC3-6A8BA5C32E12}" type="presOf" srcId="{C778996D-0B83-A24A-8380-A00B9F91644B}" destId="{FF49858B-7374-AC4E-A900-A9B3659FBA15}" srcOrd="0" destOrd="1" presId="urn:microsoft.com/office/officeart/2005/8/layout/list1"/>
    <dgm:cxn modelId="{062424CD-EB38-F34B-83D5-83B316C3E89C}" type="presOf" srcId="{204A6EFD-99DB-7F4A-905E-0F3A5BCF801C}" destId="{787E91F2-74B9-7F4C-8628-305FAFD72AD3}" srcOrd="0" destOrd="0" presId="urn:microsoft.com/office/officeart/2005/8/layout/list1"/>
    <dgm:cxn modelId="{048CAEDB-F466-F74D-AEA2-4AD062B0B192}" type="presOf" srcId="{6E39484F-1417-C348-822E-90DB18851A81}" destId="{A49B080A-5D3B-DA43-B526-537484E8EB53}" srcOrd="0" destOrd="0" presId="urn:microsoft.com/office/officeart/2005/8/layout/list1"/>
    <dgm:cxn modelId="{63520CE0-707A-134D-88AC-50104BCA26C2}" type="presOf" srcId="{B42C6B90-2C11-FC44-8461-FC0A7D6D659C}" destId="{2F20D6A0-4A85-FC43-999C-ED363BBABA6C}" srcOrd="0" destOrd="0" presId="urn:microsoft.com/office/officeart/2005/8/layout/list1"/>
    <dgm:cxn modelId="{6EADDAF1-0639-6643-A68F-DD0C702FFE49}" type="presOf" srcId="{E606D9FB-3C0D-7446-BCDA-50D55909B0D9}" destId="{EC5CBEA6-6EF6-BE4D-8711-F74C10008E6F}" srcOrd="0" destOrd="0" presId="urn:microsoft.com/office/officeart/2005/8/layout/list1"/>
    <dgm:cxn modelId="{934287F6-3077-AE4A-B050-A4EAF6FD9BF3}" type="presOf" srcId="{1E26D51E-105B-7047-8394-A281223AE88D}" destId="{0B629FF8-5B3E-E54A-9B88-613E349A9B52}" srcOrd="0" destOrd="1" presId="urn:microsoft.com/office/officeart/2005/8/layout/list1"/>
    <dgm:cxn modelId="{9830C1FC-CF9D-6E46-9B48-F32E182F956A}" srcId="{E606D9FB-3C0D-7446-BCDA-50D55909B0D9}" destId="{C778996D-0B83-A24A-8380-A00B9F91644B}" srcOrd="1" destOrd="0" parTransId="{4DABBDA1-EC3E-8C4B-AA11-8A71E5A26EFA}" sibTransId="{9A943E74-5145-8245-BAA9-6889CA399D78}"/>
    <dgm:cxn modelId="{C29E134E-8C59-F648-81F5-88DF367E7E84}" type="presParOf" srcId="{48AFF7E0-E07E-334E-8347-A5416B44B308}" destId="{A9FBD4F8-3E83-2845-B81A-F304AB8ACB19}" srcOrd="0" destOrd="0" presId="urn:microsoft.com/office/officeart/2005/8/layout/list1"/>
    <dgm:cxn modelId="{3631EFD5-8A9D-0242-8EF4-D628601E0718}" type="presParOf" srcId="{A9FBD4F8-3E83-2845-B81A-F304AB8ACB19}" destId="{EC5CBEA6-6EF6-BE4D-8711-F74C10008E6F}" srcOrd="0" destOrd="0" presId="urn:microsoft.com/office/officeart/2005/8/layout/list1"/>
    <dgm:cxn modelId="{0BD42574-D7BB-4649-B444-008BE05DA4C2}" type="presParOf" srcId="{A9FBD4F8-3E83-2845-B81A-F304AB8ACB19}" destId="{8BCFCD8C-D73C-5F4E-A8A8-475A36FB29C8}" srcOrd="1" destOrd="0" presId="urn:microsoft.com/office/officeart/2005/8/layout/list1"/>
    <dgm:cxn modelId="{F5863BB1-1AEF-3C48-AB1E-722EADB278B6}" type="presParOf" srcId="{48AFF7E0-E07E-334E-8347-A5416B44B308}" destId="{658C46F9-4421-F148-8D47-18F4812CE17A}" srcOrd="1" destOrd="0" presId="urn:microsoft.com/office/officeart/2005/8/layout/list1"/>
    <dgm:cxn modelId="{18F39437-8F25-DD4F-A35B-5E0FBF0602DB}" type="presParOf" srcId="{48AFF7E0-E07E-334E-8347-A5416B44B308}" destId="{FF49858B-7374-AC4E-A900-A9B3659FBA15}" srcOrd="2" destOrd="0" presId="urn:microsoft.com/office/officeart/2005/8/layout/list1"/>
    <dgm:cxn modelId="{8F852E05-1E1F-E045-AC1C-615E2770EB0E}" type="presParOf" srcId="{48AFF7E0-E07E-334E-8347-A5416B44B308}" destId="{82E665F2-FC04-0D40-8125-390FAFF73984}" srcOrd="3" destOrd="0" presId="urn:microsoft.com/office/officeart/2005/8/layout/list1"/>
    <dgm:cxn modelId="{6C2CCAEF-8D25-E641-9F1C-471679776F68}" type="presParOf" srcId="{48AFF7E0-E07E-334E-8347-A5416B44B308}" destId="{3B268D77-50B7-154E-907E-1F6C47ACC424}" srcOrd="4" destOrd="0" presId="urn:microsoft.com/office/officeart/2005/8/layout/list1"/>
    <dgm:cxn modelId="{150D9826-BAD9-4644-80BD-8F74DFED1F1F}" type="presParOf" srcId="{3B268D77-50B7-154E-907E-1F6C47ACC424}" destId="{DF898747-AE0C-1149-8148-64C1DC692CFC}" srcOrd="0" destOrd="0" presId="urn:microsoft.com/office/officeart/2005/8/layout/list1"/>
    <dgm:cxn modelId="{9534E139-B38E-8D4B-926D-AFE49275E193}" type="presParOf" srcId="{3B268D77-50B7-154E-907E-1F6C47ACC424}" destId="{53107EC9-DC0B-504C-A267-DCA13B7180D0}" srcOrd="1" destOrd="0" presId="urn:microsoft.com/office/officeart/2005/8/layout/list1"/>
    <dgm:cxn modelId="{DBD4416F-DC7A-CC4F-85A4-645D46D21B4F}" type="presParOf" srcId="{48AFF7E0-E07E-334E-8347-A5416B44B308}" destId="{FC0F9335-E5D0-B446-B39E-EAFB559D0C0F}" srcOrd="5" destOrd="0" presId="urn:microsoft.com/office/officeart/2005/8/layout/list1"/>
    <dgm:cxn modelId="{FAA13651-2ABA-FF4C-88F9-EA0A92A9775B}" type="presParOf" srcId="{48AFF7E0-E07E-334E-8347-A5416B44B308}" destId="{0B629FF8-5B3E-E54A-9B88-613E349A9B52}" srcOrd="6" destOrd="0" presId="urn:microsoft.com/office/officeart/2005/8/layout/list1"/>
    <dgm:cxn modelId="{50676558-013B-924F-BA4A-E89B54B3050F}" type="presParOf" srcId="{48AFF7E0-E07E-334E-8347-A5416B44B308}" destId="{1BBBF29D-316B-7A49-883A-F9C851924C65}" srcOrd="7" destOrd="0" presId="urn:microsoft.com/office/officeart/2005/8/layout/list1"/>
    <dgm:cxn modelId="{7407F17E-28BC-B342-99E9-682D18A0C75A}" type="presParOf" srcId="{48AFF7E0-E07E-334E-8347-A5416B44B308}" destId="{5450A53B-BD2E-AD43-BE7E-BD10231BE657}" srcOrd="8" destOrd="0" presId="urn:microsoft.com/office/officeart/2005/8/layout/list1"/>
    <dgm:cxn modelId="{9FD6BBCE-1FE9-FF43-87E1-5FB0A0850AC6}" type="presParOf" srcId="{5450A53B-BD2E-AD43-BE7E-BD10231BE657}" destId="{787E91F2-74B9-7F4C-8628-305FAFD72AD3}" srcOrd="0" destOrd="0" presId="urn:microsoft.com/office/officeart/2005/8/layout/list1"/>
    <dgm:cxn modelId="{05752813-68CD-2842-8D61-C2E8638821D1}" type="presParOf" srcId="{5450A53B-BD2E-AD43-BE7E-BD10231BE657}" destId="{96449881-A5D5-364F-B530-86005966393D}" srcOrd="1" destOrd="0" presId="urn:microsoft.com/office/officeart/2005/8/layout/list1"/>
    <dgm:cxn modelId="{A30F7A45-E55E-A246-BF58-C3D099CEE9AC}" type="presParOf" srcId="{48AFF7E0-E07E-334E-8347-A5416B44B308}" destId="{8A82AB05-9678-F542-8305-373B1D31EEDB}" srcOrd="9" destOrd="0" presId="urn:microsoft.com/office/officeart/2005/8/layout/list1"/>
    <dgm:cxn modelId="{8C4E61F9-01BD-0846-A9D1-8741D3A45BB7}" type="presParOf" srcId="{48AFF7E0-E07E-334E-8347-A5416B44B308}" destId="{A49B080A-5D3B-DA43-B526-537484E8EB53}" srcOrd="10" destOrd="0" presId="urn:microsoft.com/office/officeart/2005/8/layout/list1"/>
    <dgm:cxn modelId="{19084F68-E2A6-9B41-849C-30A7F3AD8430}" type="presParOf" srcId="{48AFF7E0-E07E-334E-8347-A5416B44B308}" destId="{3773A11E-EAC7-6646-9FA2-3B69AEB34751}" srcOrd="11" destOrd="0" presId="urn:microsoft.com/office/officeart/2005/8/layout/list1"/>
    <dgm:cxn modelId="{EA4267D6-46E0-2745-9FCE-097664365DB9}" type="presParOf" srcId="{48AFF7E0-E07E-334E-8347-A5416B44B308}" destId="{5282C88A-118C-7C4C-AFD3-6C9AD4C84C89}" srcOrd="12" destOrd="0" presId="urn:microsoft.com/office/officeart/2005/8/layout/list1"/>
    <dgm:cxn modelId="{A3A6F663-8111-954E-9ADC-FBADECFE8F0E}" type="presParOf" srcId="{5282C88A-118C-7C4C-AFD3-6C9AD4C84C89}" destId="{3D490D2C-2A53-A944-985A-A939AA257AEE}" srcOrd="0" destOrd="0" presId="urn:microsoft.com/office/officeart/2005/8/layout/list1"/>
    <dgm:cxn modelId="{ABCD7A37-F647-C743-AE56-B5F88BE5D88C}" type="presParOf" srcId="{5282C88A-118C-7C4C-AFD3-6C9AD4C84C89}" destId="{EC6F6FE9-2FDF-1A43-8127-1E73CF45500D}" srcOrd="1" destOrd="0" presId="urn:microsoft.com/office/officeart/2005/8/layout/list1"/>
    <dgm:cxn modelId="{3C155782-132B-1E48-9552-B0F078B25689}" type="presParOf" srcId="{48AFF7E0-E07E-334E-8347-A5416B44B308}" destId="{2DB11898-BCAD-364E-9234-C462217B9FAD}" srcOrd="13" destOrd="0" presId="urn:microsoft.com/office/officeart/2005/8/layout/list1"/>
    <dgm:cxn modelId="{DDEA9C70-AD47-8247-B78B-EB6D4DDE723E}" type="presParOf" srcId="{48AFF7E0-E07E-334E-8347-A5416B44B308}" destId="{2F20D6A0-4A85-FC43-999C-ED363BBABA6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017F8-C725-D542-B72E-0DEBACD83BC4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35647E24-C646-3842-916E-2F8B88DDA2D9}">
      <dgm:prSet phldrT="[Tekst]"/>
      <dgm:spPr/>
      <dgm:t>
        <a:bodyPr/>
        <a:lstStyle/>
        <a:p>
          <a:r>
            <a:rPr lang="pl-PL" dirty="0"/>
            <a:t>Utwory</a:t>
          </a:r>
        </a:p>
      </dgm:t>
    </dgm:pt>
    <dgm:pt modelId="{5B1B483B-0C09-8544-862B-3BE64C79C6AC}" type="parTrans" cxnId="{7865A322-AFA3-BC49-998D-D8DE2DEF598D}">
      <dgm:prSet/>
      <dgm:spPr/>
      <dgm:t>
        <a:bodyPr/>
        <a:lstStyle/>
        <a:p>
          <a:endParaRPr lang="pl-PL"/>
        </a:p>
      </dgm:t>
    </dgm:pt>
    <dgm:pt modelId="{4D779909-31D3-3644-B02E-0A59363E3958}" type="sibTrans" cxnId="{7865A322-AFA3-BC49-998D-D8DE2DEF598D}">
      <dgm:prSet/>
      <dgm:spPr/>
      <dgm:t>
        <a:bodyPr/>
        <a:lstStyle/>
        <a:p>
          <a:endParaRPr lang="pl-PL"/>
        </a:p>
      </dgm:t>
    </dgm:pt>
    <dgm:pt modelId="{94C7FF9F-4CEC-334C-A479-8136CDC59E2E}" type="asst">
      <dgm:prSet phldrT="[Tekst]"/>
      <dgm:spPr/>
      <dgm:t>
        <a:bodyPr/>
        <a:lstStyle/>
        <a:p>
          <a:r>
            <a:rPr lang="pl-PL" dirty="0"/>
            <a:t>Samoistne</a:t>
          </a:r>
        </a:p>
      </dgm:t>
    </dgm:pt>
    <dgm:pt modelId="{1BEE1FB4-8F04-DF47-B367-42FF1E0A36CE}" type="parTrans" cxnId="{B1B31EAC-70B2-6F40-8D5A-4AEF87739ED0}">
      <dgm:prSet/>
      <dgm:spPr/>
      <dgm:t>
        <a:bodyPr/>
        <a:lstStyle/>
        <a:p>
          <a:endParaRPr lang="pl-PL"/>
        </a:p>
      </dgm:t>
    </dgm:pt>
    <dgm:pt modelId="{DA4621D9-78B3-A948-9A4E-A57E0BA1809B}" type="sibTrans" cxnId="{B1B31EAC-70B2-6F40-8D5A-4AEF87739ED0}">
      <dgm:prSet/>
      <dgm:spPr/>
      <dgm:t>
        <a:bodyPr/>
        <a:lstStyle/>
        <a:p>
          <a:endParaRPr lang="pl-PL"/>
        </a:p>
      </dgm:t>
    </dgm:pt>
    <dgm:pt modelId="{64A49FC1-6DAF-6847-A8DB-2F08E8D811B5}" type="asst">
      <dgm:prSet/>
      <dgm:spPr/>
      <dgm:t>
        <a:bodyPr/>
        <a:lstStyle/>
        <a:p>
          <a:r>
            <a:rPr lang="pl-PL" dirty="0"/>
            <a:t>Niesamoistne</a:t>
          </a:r>
        </a:p>
      </dgm:t>
    </dgm:pt>
    <dgm:pt modelId="{46D137FE-0090-E242-98E3-EB77120228F5}" type="parTrans" cxnId="{ECBC4E71-4E1B-ED4C-B4BB-AD41620DCDF2}">
      <dgm:prSet/>
      <dgm:spPr/>
      <dgm:t>
        <a:bodyPr/>
        <a:lstStyle/>
        <a:p>
          <a:endParaRPr lang="pl-PL"/>
        </a:p>
      </dgm:t>
    </dgm:pt>
    <dgm:pt modelId="{05752F0F-829F-EE40-9FE3-A7559B7958DF}" type="sibTrans" cxnId="{ECBC4E71-4E1B-ED4C-B4BB-AD41620DCDF2}">
      <dgm:prSet/>
      <dgm:spPr/>
      <dgm:t>
        <a:bodyPr/>
        <a:lstStyle/>
        <a:p>
          <a:endParaRPr lang="pl-PL"/>
        </a:p>
      </dgm:t>
    </dgm:pt>
    <dgm:pt modelId="{E2BBAAF7-BB53-0345-952F-4ACCC98F40DE}" type="asst">
      <dgm:prSet phldrT="[Tekst]"/>
      <dgm:spPr/>
      <dgm:t>
        <a:bodyPr/>
        <a:lstStyle/>
        <a:p>
          <a:r>
            <a:rPr lang="pl-PL" dirty="0"/>
            <a:t>inspirowane</a:t>
          </a:r>
        </a:p>
      </dgm:t>
    </dgm:pt>
    <dgm:pt modelId="{5BA18D8D-06C4-AD49-B9F7-C8C53857A6ED}" type="parTrans" cxnId="{77737671-FBF7-0144-8F6A-FB39D35F8476}">
      <dgm:prSet/>
      <dgm:spPr/>
      <dgm:t>
        <a:bodyPr/>
        <a:lstStyle/>
        <a:p>
          <a:endParaRPr lang="pl-PL"/>
        </a:p>
      </dgm:t>
    </dgm:pt>
    <dgm:pt modelId="{F0128E7D-EA1B-114F-97D4-36A26083F003}" type="sibTrans" cxnId="{77737671-FBF7-0144-8F6A-FB39D35F8476}">
      <dgm:prSet/>
      <dgm:spPr/>
      <dgm:t>
        <a:bodyPr/>
        <a:lstStyle/>
        <a:p>
          <a:endParaRPr lang="pl-PL"/>
        </a:p>
      </dgm:t>
    </dgm:pt>
    <dgm:pt modelId="{C50135F3-5727-B94D-BA8F-11ED8BC19017}" type="asst">
      <dgm:prSet phldrT="[Tekst]"/>
      <dgm:spPr/>
      <dgm:t>
        <a:bodyPr/>
        <a:lstStyle/>
        <a:p>
          <a:r>
            <a:rPr lang="pl-PL" dirty="0"/>
            <a:t>w pełni samoistne</a:t>
          </a:r>
        </a:p>
      </dgm:t>
    </dgm:pt>
    <dgm:pt modelId="{58EEBB33-5CCB-104C-959C-3A6C2D63A7DE}" type="parTrans" cxnId="{5E850E10-4EAE-6640-84E7-FC4D84DBF508}">
      <dgm:prSet/>
      <dgm:spPr/>
      <dgm:t>
        <a:bodyPr/>
        <a:lstStyle/>
        <a:p>
          <a:endParaRPr lang="pl-PL"/>
        </a:p>
      </dgm:t>
    </dgm:pt>
    <dgm:pt modelId="{B89936DE-5FE9-2D43-9687-1498E55E1FB4}" type="sibTrans" cxnId="{5E850E10-4EAE-6640-84E7-FC4D84DBF508}">
      <dgm:prSet/>
      <dgm:spPr/>
      <dgm:t>
        <a:bodyPr/>
        <a:lstStyle/>
        <a:p>
          <a:endParaRPr lang="pl-PL"/>
        </a:p>
      </dgm:t>
    </dgm:pt>
    <dgm:pt modelId="{55767278-DBCD-D241-A795-BF75FE7BB8CD}" type="asst">
      <dgm:prSet/>
      <dgm:spPr/>
      <dgm:t>
        <a:bodyPr/>
        <a:lstStyle/>
        <a:p>
          <a:r>
            <a:rPr lang="pl-PL" dirty="0"/>
            <a:t>zależne</a:t>
          </a:r>
        </a:p>
      </dgm:t>
    </dgm:pt>
    <dgm:pt modelId="{E0B62D65-D6BA-EC4F-B2CD-A3C21E256190}" type="parTrans" cxnId="{12D66BF9-E8C7-3E4C-B7BB-9464525138AE}">
      <dgm:prSet/>
      <dgm:spPr/>
      <dgm:t>
        <a:bodyPr/>
        <a:lstStyle/>
        <a:p>
          <a:endParaRPr lang="pl-PL"/>
        </a:p>
      </dgm:t>
    </dgm:pt>
    <dgm:pt modelId="{A595EEE6-A5D1-BA46-B74D-02324B4F6563}" type="sibTrans" cxnId="{12D66BF9-E8C7-3E4C-B7BB-9464525138AE}">
      <dgm:prSet/>
      <dgm:spPr/>
      <dgm:t>
        <a:bodyPr/>
        <a:lstStyle/>
        <a:p>
          <a:endParaRPr lang="pl-PL"/>
        </a:p>
      </dgm:t>
    </dgm:pt>
    <dgm:pt modelId="{78CAD58B-8D1A-924A-9E6E-1C6E446C0B60}" type="asst">
      <dgm:prSet/>
      <dgm:spPr/>
      <dgm:t>
        <a:bodyPr/>
        <a:lstStyle/>
        <a:p>
          <a:r>
            <a:rPr lang="pl-PL" dirty="0"/>
            <a:t>z zapożyczeniami</a:t>
          </a:r>
        </a:p>
      </dgm:t>
    </dgm:pt>
    <dgm:pt modelId="{47BC8E8F-BDD5-BD48-A11B-136BF484FB8D}" type="parTrans" cxnId="{A78C3FC3-5641-B140-AF0F-CD19F9CE0C9E}">
      <dgm:prSet/>
      <dgm:spPr/>
      <dgm:t>
        <a:bodyPr/>
        <a:lstStyle/>
        <a:p>
          <a:endParaRPr lang="pl-PL"/>
        </a:p>
      </dgm:t>
    </dgm:pt>
    <dgm:pt modelId="{35E296C9-7620-F549-8F53-7779ADAFA3E8}" type="sibTrans" cxnId="{A78C3FC3-5641-B140-AF0F-CD19F9CE0C9E}">
      <dgm:prSet/>
      <dgm:spPr/>
      <dgm:t>
        <a:bodyPr/>
        <a:lstStyle/>
        <a:p>
          <a:endParaRPr lang="pl-PL"/>
        </a:p>
      </dgm:t>
    </dgm:pt>
    <dgm:pt modelId="{25A5FD7B-B2B6-3A4C-9D2D-99E1DB57FE77}" type="pres">
      <dgm:prSet presAssocID="{6AB017F8-C725-D542-B72E-0DEBACD83BC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6AC4D2-9773-0749-90AB-5FD024A92075}" type="pres">
      <dgm:prSet presAssocID="{35647E24-C646-3842-916E-2F8B88DDA2D9}" presName="hierRoot1" presStyleCnt="0">
        <dgm:presLayoutVars>
          <dgm:hierBranch val="init"/>
        </dgm:presLayoutVars>
      </dgm:prSet>
      <dgm:spPr/>
    </dgm:pt>
    <dgm:pt modelId="{A523D72D-C5A4-7440-A239-F96882BA755A}" type="pres">
      <dgm:prSet presAssocID="{35647E24-C646-3842-916E-2F8B88DDA2D9}" presName="rootComposite1" presStyleCnt="0"/>
      <dgm:spPr/>
    </dgm:pt>
    <dgm:pt modelId="{1F9D393B-C2E4-9C4D-8D57-FD09CE253BFF}" type="pres">
      <dgm:prSet presAssocID="{35647E24-C646-3842-916E-2F8B88DDA2D9}" presName="rootText1" presStyleLbl="node0" presStyleIdx="0" presStyleCnt="1">
        <dgm:presLayoutVars>
          <dgm:chPref val="3"/>
        </dgm:presLayoutVars>
      </dgm:prSet>
      <dgm:spPr/>
    </dgm:pt>
    <dgm:pt modelId="{D0E4A46E-074D-0041-8880-A44B90BDCCFF}" type="pres">
      <dgm:prSet presAssocID="{35647E24-C646-3842-916E-2F8B88DDA2D9}" presName="rootConnector1" presStyleLbl="node1" presStyleIdx="0" presStyleCnt="0"/>
      <dgm:spPr/>
    </dgm:pt>
    <dgm:pt modelId="{8A634A4E-F199-8D45-ABA9-2C3405ABCB00}" type="pres">
      <dgm:prSet presAssocID="{35647E24-C646-3842-916E-2F8B88DDA2D9}" presName="hierChild2" presStyleCnt="0"/>
      <dgm:spPr/>
    </dgm:pt>
    <dgm:pt modelId="{0982A014-6217-1B41-AA2C-C5CE897774F3}" type="pres">
      <dgm:prSet presAssocID="{35647E24-C646-3842-916E-2F8B88DDA2D9}" presName="hierChild3" presStyleCnt="0"/>
      <dgm:spPr/>
    </dgm:pt>
    <dgm:pt modelId="{BFB7F95E-D985-AD4F-94C0-1B7D53F304D1}" type="pres">
      <dgm:prSet presAssocID="{1BEE1FB4-8F04-DF47-B367-42FF1E0A36CE}" presName="Name111" presStyleLbl="parChTrans1D2" presStyleIdx="0" presStyleCnt="2"/>
      <dgm:spPr/>
    </dgm:pt>
    <dgm:pt modelId="{077779E6-DA3D-0344-A872-91D50CC4DBC8}" type="pres">
      <dgm:prSet presAssocID="{94C7FF9F-4CEC-334C-A479-8136CDC59E2E}" presName="hierRoot3" presStyleCnt="0">
        <dgm:presLayoutVars>
          <dgm:hierBranch val="init"/>
        </dgm:presLayoutVars>
      </dgm:prSet>
      <dgm:spPr/>
    </dgm:pt>
    <dgm:pt modelId="{098A31B6-42DE-124D-B1CB-ED7C515C47FF}" type="pres">
      <dgm:prSet presAssocID="{94C7FF9F-4CEC-334C-A479-8136CDC59E2E}" presName="rootComposite3" presStyleCnt="0"/>
      <dgm:spPr/>
    </dgm:pt>
    <dgm:pt modelId="{3CEB74AD-0684-4D4D-AE0E-E975644C5CBA}" type="pres">
      <dgm:prSet presAssocID="{94C7FF9F-4CEC-334C-A479-8136CDC59E2E}" presName="rootText3" presStyleLbl="asst1" presStyleIdx="0" presStyleCnt="6">
        <dgm:presLayoutVars>
          <dgm:chPref val="3"/>
        </dgm:presLayoutVars>
      </dgm:prSet>
      <dgm:spPr/>
    </dgm:pt>
    <dgm:pt modelId="{34D60631-7F43-164A-8776-2A635B5C58DE}" type="pres">
      <dgm:prSet presAssocID="{94C7FF9F-4CEC-334C-A479-8136CDC59E2E}" presName="rootConnector3" presStyleLbl="asst1" presStyleIdx="0" presStyleCnt="6"/>
      <dgm:spPr/>
    </dgm:pt>
    <dgm:pt modelId="{CB23205B-7B83-7644-8CA9-099EF24ACD10}" type="pres">
      <dgm:prSet presAssocID="{94C7FF9F-4CEC-334C-A479-8136CDC59E2E}" presName="hierChild6" presStyleCnt="0"/>
      <dgm:spPr/>
    </dgm:pt>
    <dgm:pt modelId="{52E3CF7E-6E0E-CE4C-947D-ABD3770B1150}" type="pres">
      <dgm:prSet presAssocID="{94C7FF9F-4CEC-334C-A479-8136CDC59E2E}" presName="hierChild7" presStyleCnt="0"/>
      <dgm:spPr/>
    </dgm:pt>
    <dgm:pt modelId="{A55F5A28-BED2-324E-8386-BFF52A4CB6B2}" type="pres">
      <dgm:prSet presAssocID="{5BA18D8D-06C4-AD49-B9F7-C8C53857A6ED}" presName="Name111" presStyleLbl="parChTrans1D3" presStyleIdx="0" presStyleCnt="4"/>
      <dgm:spPr/>
    </dgm:pt>
    <dgm:pt modelId="{6350895A-3023-FB46-8D55-568AD9D4BF14}" type="pres">
      <dgm:prSet presAssocID="{E2BBAAF7-BB53-0345-952F-4ACCC98F40DE}" presName="hierRoot3" presStyleCnt="0">
        <dgm:presLayoutVars>
          <dgm:hierBranch val="init"/>
        </dgm:presLayoutVars>
      </dgm:prSet>
      <dgm:spPr/>
    </dgm:pt>
    <dgm:pt modelId="{B984B7F8-AB0E-904B-9083-42DA866A8838}" type="pres">
      <dgm:prSet presAssocID="{E2BBAAF7-BB53-0345-952F-4ACCC98F40DE}" presName="rootComposite3" presStyleCnt="0"/>
      <dgm:spPr/>
    </dgm:pt>
    <dgm:pt modelId="{3F2ED38F-5047-8D49-94D7-CA62B0E11948}" type="pres">
      <dgm:prSet presAssocID="{E2BBAAF7-BB53-0345-952F-4ACCC98F40DE}" presName="rootText3" presStyleLbl="asst1" presStyleIdx="1" presStyleCnt="6">
        <dgm:presLayoutVars>
          <dgm:chPref val="3"/>
        </dgm:presLayoutVars>
      </dgm:prSet>
      <dgm:spPr/>
    </dgm:pt>
    <dgm:pt modelId="{AB20703C-843E-1648-A860-C521EEB661A5}" type="pres">
      <dgm:prSet presAssocID="{E2BBAAF7-BB53-0345-952F-4ACCC98F40DE}" presName="rootConnector3" presStyleLbl="asst1" presStyleIdx="1" presStyleCnt="6"/>
      <dgm:spPr/>
    </dgm:pt>
    <dgm:pt modelId="{EDC8B2FB-8A92-014C-AB2C-D388D80468D8}" type="pres">
      <dgm:prSet presAssocID="{E2BBAAF7-BB53-0345-952F-4ACCC98F40DE}" presName="hierChild6" presStyleCnt="0"/>
      <dgm:spPr/>
    </dgm:pt>
    <dgm:pt modelId="{EB18055A-07B9-1A46-A3AA-E2FF1947E593}" type="pres">
      <dgm:prSet presAssocID="{E2BBAAF7-BB53-0345-952F-4ACCC98F40DE}" presName="hierChild7" presStyleCnt="0"/>
      <dgm:spPr/>
    </dgm:pt>
    <dgm:pt modelId="{AFCFC030-8218-3F45-823B-291C937E55BE}" type="pres">
      <dgm:prSet presAssocID="{58EEBB33-5CCB-104C-959C-3A6C2D63A7DE}" presName="Name111" presStyleLbl="parChTrans1D3" presStyleIdx="1" presStyleCnt="4"/>
      <dgm:spPr/>
    </dgm:pt>
    <dgm:pt modelId="{A9DCB278-2C6B-9E45-94D3-ECC7E3D0DACB}" type="pres">
      <dgm:prSet presAssocID="{C50135F3-5727-B94D-BA8F-11ED8BC19017}" presName="hierRoot3" presStyleCnt="0">
        <dgm:presLayoutVars>
          <dgm:hierBranch val="init"/>
        </dgm:presLayoutVars>
      </dgm:prSet>
      <dgm:spPr/>
    </dgm:pt>
    <dgm:pt modelId="{E0CDB3B6-E601-2848-86F1-36D230EAC8EB}" type="pres">
      <dgm:prSet presAssocID="{C50135F3-5727-B94D-BA8F-11ED8BC19017}" presName="rootComposite3" presStyleCnt="0"/>
      <dgm:spPr/>
    </dgm:pt>
    <dgm:pt modelId="{A01E3E2C-7B51-F04D-A74C-783863AE03AB}" type="pres">
      <dgm:prSet presAssocID="{C50135F3-5727-B94D-BA8F-11ED8BC19017}" presName="rootText3" presStyleLbl="asst1" presStyleIdx="2" presStyleCnt="6">
        <dgm:presLayoutVars>
          <dgm:chPref val="3"/>
        </dgm:presLayoutVars>
      </dgm:prSet>
      <dgm:spPr/>
    </dgm:pt>
    <dgm:pt modelId="{6C93B00C-32EF-144D-83AB-E965AA06526D}" type="pres">
      <dgm:prSet presAssocID="{C50135F3-5727-B94D-BA8F-11ED8BC19017}" presName="rootConnector3" presStyleLbl="asst1" presStyleIdx="2" presStyleCnt="6"/>
      <dgm:spPr/>
    </dgm:pt>
    <dgm:pt modelId="{DBC3571F-9599-224E-A2A6-46A7D15FC68E}" type="pres">
      <dgm:prSet presAssocID="{C50135F3-5727-B94D-BA8F-11ED8BC19017}" presName="hierChild6" presStyleCnt="0"/>
      <dgm:spPr/>
    </dgm:pt>
    <dgm:pt modelId="{A907B3E2-E052-AA4C-83CE-1760718DB188}" type="pres">
      <dgm:prSet presAssocID="{C50135F3-5727-B94D-BA8F-11ED8BC19017}" presName="hierChild7" presStyleCnt="0"/>
      <dgm:spPr/>
    </dgm:pt>
    <dgm:pt modelId="{5BF0CAC9-0A2D-6F41-B135-05498FB0FAD2}" type="pres">
      <dgm:prSet presAssocID="{46D137FE-0090-E242-98E3-EB77120228F5}" presName="Name111" presStyleLbl="parChTrans1D2" presStyleIdx="1" presStyleCnt="2"/>
      <dgm:spPr/>
    </dgm:pt>
    <dgm:pt modelId="{F6FA2B48-FD06-B74B-90B5-738E7AE4E887}" type="pres">
      <dgm:prSet presAssocID="{64A49FC1-6DAF-6847-A8DB-2F08E8D811B5}" presName="hierRoot3" presStyleCnt="0">
        <dgm:presLayoutVars>
          <dgm:hierBranch val="init"/>
        </dgm:presLayoutVars>
      </dgm:prSet>
      <dgm:spPr/>
    </dgm:pt>
    <dgm:pt modelId="{509B2A49-6666-8E4E-AA6F-80C6105AD6A3}" type="pres">
      <dgm:prSet presAssocID="{64A49FC1-6DAF-6847-A8DB-2F08E8D811B5}" presName="rootComposite3" presStyleCnt="0"/>
      <dgm:spPr/>
    </dgm:pt>
    <dgm:pt modelId="{2CD523E0-7A8F-1646-9EFB-C2A55807188A}" type="pres">
      <dgm:prSet presAssocID="{64A49FC1-6DAF-6847-A8DB-2F08E8D811B5}" presName="rootText3" presStyleLbl="asst1" presStyleIdx="3" presStyleCnt="6">
        <dgm:presLayoutVars>
          <dgm:chPref val="3"/>
        </dgm:presLayoutVars>
      </dgm:prSet>
      <dgm:spPr/>
    </dgm:pt>
    <dgm:pt modelId="{E63504DC-A1D0-EC46-8E97-605C5A865739}" type="pres">
      <dgm:prSet presAssocID="{64A49FC1-6DAF-6847-A8DB-2F08E8D811B5}" presName="rootConnector3" presStyleLbl="asst1" presStyleIdx="3" presStyleCnt="6"/>
      <dgm:spPr/>
    </dgm:pt>
    <dgm:pt modelId="{828BCAF5-D8C8-1943-992F-ABD53011CF8D}" type="pres">
      <dgm:prSet presAssocID="{64A49FC1-6DAF-6847-A8DB-2F08E8D811B5}" presName="hierChild6" presStyleCnt="0"/>
      <dgm:spPr/>
    </dgm:pt>
    <dgm:pt modelId="{B288094D-FFAB-9B4E-B877-9DAFC515E84B}" type="pres">
      <dgm:prSet presAssocID="{64A49FC1-6DAF-6847-A8DB-2F08E8D811B5}" presName="hierChild7" presStyleCnt="0"/>
      <dgm:spPr/>
    </dgm:pt>
    <dgm:pt modelId="{196B9DFA-EDAA-1343-8FF6-0BBD9EC506CC}" type="pres">
      <dgm:prSet presAssocID="{E0B62D65-D6BA-EC4F-B2CD-A3C21E256190}" presName="Name111" presStyleLbl="parChTrans1D3" presStyleIdx="2" presStyleCnt="4"/>
      <dgm:spPr/>
    </dgm:pt>
    <dgm:pt modelId="{A304F062-374E-C74C-9A7E-5DA8FB14FD73}" type="pres">
      <dgm:prSet presAssocID="{55767278-DBCD-D241-A795-BF75FE7BB8CD}" presName="hierRoot3" presStyleCnt="0">
        <dgm:presLayoutVars>
          <dgm:hierBranch val="init"/>
        </dgm:presLayoutVars>
      </dgm:prSet>
      <dgm:spPr/>
    </dgm:pt>
    <dgm:pt modelId="{DBA62674-1131-EE42-8A62-C557C06D5D2A}" type="pres">
      <dgm:prSet presAssocID="{55767278-DBCD-D241-A795-BF75FE7BB8CD}" presName="rootComposite3" presStyleCnt="0"/>
      <dgm:spPr/>
    </dgm:pt>
    <dgm:pt modelId="{CAF231E1-8250-8F4A-82C7-54CBC096CBCA}" type="pres">
      <dgm:prSet presAssocID="{55767278-DBCD-D241-A795-BF75FE7BB8CD}" presName="rootText3" presStyleLbl="asst1" presStyleIdx="4" presStyleCnt="6">
        <dgm:presLayoutVars>
          <dgm:chPref val="3"/>
        </dgm:presLayoutVars>
      </dgm:prSet>
      <dgm:spPr/>
    </dgm:pt>
    <dgm:pt modelId="{3788063F-A294-8245-AEA1-8AEFBF79BCE4}" type="pres">
      <dgm:prSet presAssocID="{55767278-DBCD-D241-A795-BF75FE7BB8CD}" presName="rootConnector3" presStyleLbl="asst1" presStyleIdx="4" presStyleCnt="6"/>
      <dgm:spPr/>
    </dgm:pt>
    <dgm:pt modelId="{99F2B69C-9E12-3E48-9A40-5E0E2B9885CE}" type="pres">
      <dgm:prSet presAssocID="{55767278-DBCD-D241-A795-BF75FE7BB8CD}" presName="hierChild6" presStyleCnt="0"/>
      <dgm:spPr/>
    </dgm:pt>
    <dgm:pt modelId="{24FB8E1B-F09C-F044-AEAF-6F8546D97CFF}" type="pres">
      <dgm:prSet presAssocID="{55767278-DBCD-D241-A795-BF75FE7BB8CD}" presName="hierChild7" presStyleCnt="0"/>
      <dgm:spPr/>
    </dgm:pt>
    <dgm:pt modelId="{056908B1-2DE6-8145-8059-841EA5FFE7B6}" type="pres">
      <dgm:prSet presAssocID="{47BC8E8F-BDD5-BD48-A11B-136BF484FB8D}" presName="Name111" presStyleLbl="parChTrans1D3" presStyleIdx="3" presStyleCnt="4"/>
      <dgm:spPr/>
    </dgm:pt>
    <dgm:pt modelId="{4CE6583C-D4E8-7A4D-9AF9-79A5E5F2CFCD}" type="pres">
      <dgm:prSet presAssocID="{78CAD58B-8D1A-924A-9E6E-1C6E446C0B60}" presName="hierRoot3" presStyleCnt="0">
        <dgm:presLayoutVars>
          <dgm:hierBranch val="init"/>
        </dgm:presLayoutVars>
      </dgm:prSet>
      <dgm:spPr/>
    </dgm:pt>
    <dgm:pt modelId="{1BB4B58F-43A3-0B48-90CC-9CB877278296}" type="pres">
      <dgm:prSet presAssocID="{78CAD58B-8D1A-924A-9E6E-1C6E446C0B60}" presName="rootComposite3" presStyleCnt="0"/>
      <dgm:spPr/>
    </dgm:pt>
    <dgm:pt modelId="{8C2AC6A0-610B-F541-9866-074EB35DBDDC}" type="pres">
      <dgm:prSet presAssocID="{78CAD58B-8D1A-924A-9E6E-1C6E446C0B60}" presName="rootText3" presStyleLbl="asst1" presStyleIdx="5" presStyleCnt="6">
        <dgm:presLayoutVars>
          <dgm:chPref val="3"/>
        </dgm:presLayoutVars>
      </dgm:prSet>
      <dgm:spPr/>
    </dgm:pt>
    <dgm:pt modelId="{4FCF88EB-6F9D-6749-A8D2-8C52DC7463F5}" type="pres">
      <dgm:prSet presAssocID="{78CAD58B-8D1A-924A-9E6E-1C6E446C0B60}" presName="rootConnector3" presStyleLbl="asst1" presStyleIdx="5" presStyleCnt="6"/>
      <dgm:spPr/>
    </dgm:pt>
    <dgm:pt modelId="{4CCD92E7-CE2E-A140-AB42-B689837AD0AB}" type="pres">
      <dgm:prSet presAssocID="{78CAD58B-8D1A-924A-9E6E-1C6E446C0B60}" presName="hierChild6" presStyleCnt="0"/>
      <dgm:spPr/>
    </dgm:pt>
    <dgm:pt modelId="{07B1E865-D9DF-8A4D-B82F-45A53AE4D093}" type="pres">
      <dgm:prSet presAssocID="{78CAD58B-8D1A-924A-9E6E-1C6E446C0B60}" presName="hierChild7" presStyleCnt="0"/>
      <dgm:spPr/>
    </dgm:pt>
  </dgm:ptLst>
  <dgm:cxnLst>
    <dgm:cxn modelId="{5E850E10-4EAE-6640-84E7-FC4D84DBF508}" srcId="{94C7FF9F-4CEC-334C-A479-8136CDC59E2E}" destId="{C50135F3-5727-B94D-BA8F-11ED8BC19017}" srcOrd="1" destOrd="0" parTransId="{58EEBB33-5CCB-104C-959C-3A6C2D63A7DE}" sibTransId="{B89936DE-5FE9-2D43-9687-1498E55E1FB4}"/>
    <dgm:cxn modelId="{07ACB61A-27E8-3D43-81F7-2F2AFF650E2F}" type="presOf" srcId="{5BA18D8D-06C4-AD49-B9F7-C8C53857A6ED}" destId="{A55F5A28-BED2-324E-8386-BFF52A4CB6B2}" srcOrd="0" destOrd="0" presId="urn:microsoft.com/office/officeart/2005/8/layout/orgChart1"/>
    <dgm:cxn modelId="{C6F8591C-A9A5-F643-99FE-2658E2FB017B}" type="presOf" srcId="{E2BBAAF7-BB53-0345-952F-4ACCC98F40DE}" destId="{3F2ED38F-5047-8D49-94D7-CA62B0E11948}" srcOrd="0" destOrd="0" presId="urn:microsoft.com/office/officeart/2005/8/layout/orgChart1"/>
    <dgm:cxn modelId="{3AD85020-736E-CA4F-B55F-8586B1196EFA}" type="presOf" srcId="{55767278-DBCD-D241-A795-BF75FE7BB8CD}" destId="{3788063F-A294-8245-AEA1-8AEFBF79BCE4}" srcOrd="1" destOrd="0" presId="urn:microsoft.com/office/officeart/2005/8/layout/orgChart1"/>
    <dgm:cxn modelId="{7865A322-AFA3-BC49-998D-D8DE2DEF598D}" srcId="{6AB017F8-C725-D542-B72E-0DEBACD83BC4}" destId="{35647E24-C646-3842-916E-2F8B88DDA2D9}" srcOrd="0" destOrd="0" parTransId="{5B1B483B-0C09-8544-862B-3BE64C79C6AC}" sibTransId="{4D779909-31D3-3644-B02E-0A59363E3958}"/>
    <dgm:cxn modelId="{139C3233-AA31-A34D-9C67-A94612A8C7A4}" type="presOf" srcId="{35647E24-C646-3842-916E-2F8B88DDA2D9}" destId="{1F9D393B-C2E4-9C4D-8D57-FD09CE253BFF}" srcOrd="0" destOrd="0" presId="urn:microsoft.com/office/officeart/2005/8/layout/orgChart1"/>
    <dgm:cxn modelId="{E8A63740-1B50-E24C-BCB5-5D3367E19C7D}" type="presOf" srcId="{C50135F3-5727-B94D-BA8F-11ED8BC19017}" destId="{A01E3E2C-7B51-F04D-A74C-783863AE03AB}" srcOrd="0" destOrd="0" presId="urn:microsoft.com/office/officeart/2005/8/layout/orgChart1"/>
    <dgm:cxn modelId="{ECBC4E71-4E1B-ED4C-B4BB-AD41620DCDF2}" srcId="{35647E24-C646-3842-916E-2F8B88DDA2D9}" destId="{64A49FC1-6DAF-6847-A8DB-2F08E8D811B5}" srcOrd="1" destOrd="0" parTransId="{46D137FE-0090-E242-98E3-EB77120228F5}" sibTransId="{05752F0F-829F-EE40-9FE3-A7559B7958DF}"/>
    <dgm:cxn modelId="{77737671-FBF7-0144-8F6A-FB39D35F8476}" srcId="{94C7FF9F-4CEC-334C-A479-8136CDC59E2E}" destId="{E2BBAAF7-BB53-0345-952F-4ACCC98F40DE}" srcOrd="0" destOrd="0" parTransId="{5BA18D8D-06C4-AD49-B9F7-C8C53857A6ED}" sibTransId="{F0128E7D-EA1B-114F-97D4-36A26083F003}"/>
    <dgm:cxn modelId="{90AA1673-A406-AC4F-BFCF-0C9E27BCC175}" type="presOf" srcId="{C50135F3-5727-B94D-BA8F-11ED8BC19017}" destId="{6C93B00C-32EF-144D-83AB-E965AA06526D}" srcOrd="1" destOrd="0" presId="urn:microsoft.com/office/officeart/2005/8/layout/orgChart1"/>
    <dgm:cxn modelId="{171B7373-96DE-E841-B2F0-62D0E08AC934}" type="presOf" srcId="{47BC8E8F-BDD5-BD48-A11B-136BF484FB8D}" destId="{056908B1-2DE6-8145-8059-841EA5FFE7B6}" srcOrd="0" destOrd="0" presId="urn:microsoft.com/office/officeart/2005/8/layout/orgChart1"/>
    <dgm:cxn modelId="{E6CDAE73-FF4B-3E48-BBEE-9738E745C505}" type="presOf" srcId="{78CAD58B-8D1A-924A-9E6E-1C6E446C0B60}" destId="{8C2AC6A0-610B-F541-9866-074EB35DBDDC}" srcOrd="0" destOrd="0" presId="urn:microsoft.com/office/officeart/2005/8/layout/orgChart1"/>
    <dgm:cxn modelId="{27756274-9056-1D4D-B14A-DFB2B7EE9613}" type="presOf" srcId="{E0B62D65-D6BA-EC4F-B2CD-A3C21E256190}" destId="{196B9DFA-EDAA-1343-8FF6-0BBD9EC506CC}" srcOrd="0" destOrd="0" presId="urn:microsoft.com/office/officeart/2005/8/layout/orgChart1"/>
    <dgm:cxn modelId="{60083695-F48E-4D47-A7B3-7EC0CA314C67}" type="presOf" srcId="{E2BBAAF7-BB53-0345-952F-4ACCC98F40DE}" destId="{AB20703C-843E-1648-A860-C521EEB661A5}" srcOrd="1" destOrd="0" presId="urn:microsoft.com/office/officeart/2005/8/layout/orgChart1"/>
    <dgm:cxn modelId="{8C40E59D-984E-9942-A0F5-4500EAA1E3DD}" type="presOf" srcId="{64A49FC1-6DAF-6847-A8DB-2F08E8D811B5}" destId="{E63504DC-A1D0-EC46-8E97-605C5A865739}" srcOrd="1" destOrd="0" presId="urn:microsoft.com/office/officeart/2005/8/layout/orgChart1"/>
    <dgm:cxn modelId="{FAB20EA2-B9A3-C14F-9D89-0112128EE59F}" type="presOf" srcId="{58EEBB33-5CCB-104C-959C-3A6C2D63A7DE}" destId="{AFCFC030-8218-3F45-823B-291C937E55BE}" srcOrd="0" destOrd="0" presId="urn:microsoft.com/office/officeart/2005/8/layout/orgChart1"/>
    <dgm:cxn modelId="{FF7993A3-21E5-6346-9178-8FA6652EB525}" type="presOf" srcId="{46D137FE-0090-E242-98E3-EB77120228F5}" destId="{5BF0CAC9-0A2D-6F41-B135-05498FB0FAD2}" srcOrd="0" destOrd="0" presId="urn:microsoft.com/office/officeart/2005/8/layout/orgChart1"/>
    <dgm:cxn modelId="{B1B31EAC-70B2-6F40-8D5A-4AEF87739ED0}" srcId="{35647E24-C646-3842-916E-2F8B88DDA2D9}" destId="{94C7FF9F-4CEC-334C-A479-8136CDC59E2E}" srcOrd="0" destOrd="0" parTransId="{1BEE1FB4-8F04-DF47-B367-42FF1E0A36CE}" sibTransId="{DA4621D9-78B3-A948-9A4E-A57E0BA1809B}"/>
    <dgm:cxn modelId="{0F8528AF-47F4-F047-83C6-499047FF57B9}" type="presOf" srcId="{94C7FF9F-4CEC-334C-A479-8136CDC59E2E}" destId="{34D60631-7F43-164A-8776-2A635B5C58DE}" srcOrd="1" destOrd="0" presId="urn:microsoft.com/office/officeart/2005/8/layout/orgChart1"/>
    <dgm:cxn modelId="{8AB304B1-3386-0F4A-B3B9-AC0E5540725A}" type="presOf" srcId="{64A49FC1-6DAF-6847-A8DB-2F08E8D811B5}" destId="{2CD523E0-7A8F-1646-9EFB-C2A55807188A}" srcOrd="0" destOrd="0" presId="urn:microsoft.com/office/officeart/2005/8/layout/orgChart1"/>
    <dgm:cxn modelId="{E22D7FB1-F688-1F42-8D35-6555C6F0F11C}" type="presOf" srcId="{94C7FF9F-4CEC-334C-A479-8136CDC59E2E}" destId="{3CEB74AD-0684-4D4D-AE0E-E975644C5CBA}" srcOrd="0" destOrd="0" presId="urn:microsoft.com/office/officeart/2005/8/layout/orgChart1"/>
    <dgm:cxn modelId="{A78C3FC3-5641-B140-AF0F-CD19F9CE0C9E}" srcId="{64A49FC1-6DAF-6847-A8DB-2F08E8D811B5}" destId="{78CAD58B-8D1A-924A-9E6E-1C6E446C0B60}" srcOrd="1" destOrd="0" parTransId="{47BC8E8F-BDD5-BD48-A11B-136BF484FB8D}" sibTransId="{35E296C9-7620-F549-8F53-7779ADAFA3E8}"/>
    <dgm:cxn modelId="{A92346C9-8FD5-0F40-B307-CA552BB1BCA6}" type="presOf" srcId="{35647E24-C646-3842-916E-2F8B88DDA2D9}" destId="{D0E4A46E-074D-0041-8880-A44B90BDCCFF}" srcOrd="1" destOrd="0" presId="urn:microsoft.com/office/officeart/2005/8/layout/orgChart1"/>
    <dgm:cxn modelId="{9BCC70C9-D99D-B24D-AACD-AF6A8569ADBF}" type="presOf" srcId="{55767278-DBCD-D241-A795-BF75FE7BB8CD}" destId="{CAF231E1-8250-8F4A-82C7-54CBC096CBCA}" srcOrd="0" destOrd="0" presId="urn:microsoft.com/office/officeart/2005/8/layout/orgChart1"/>
    <dgm:cxn modelId="{78AE8ACE-990F-654A-AA38-673D954AE164}" type="presOf" srcId="{1BEE1FB4-8F04-DF47-B367-42FF1E0A36CE}" destId="{BFB7F95E-D985-AD4F-94C0-1B7D53F304D1}" srcOrd="0" destOrd="0" presId="urn:microsoft.com/office/officeart/2005/8/layout/orgChart1"/>
    <dgm:cxn modelId="{622475E3-5C4D-8147-9A19-CAA6D74515A1}" type="presOf" srcId="{78CAD58B-8D1A-924A-9E6E-1C6E446C0B60}" destId="{4FCF88EB-6F9D-6749-A8D2-8C52DC7463F5}" srcOrd="1" destOrd="0" presId="urn:microsoft.com/office/officeart/2005/8/layout/orgChart1"/>
    <dgm:cxn modelId="{B75CC2E8-5A29-C84A-9FE4-DF2619CE53B1}" type="presOf" srcId="{6AB017F8-C725-D542-B72E-0DEBACD83BC4}" destId="{25A5FD7B-B2B6-3A4C-9D2D-99E1DB57FE77}" srcOrd="0" destOrd="0" presId="urn:microsoft.com/office/officeart/2005/8/layout/orgChart1"/>
    <dgm:cxn modelId="{12D66BF9-E8C7-3E4C-B7BB-9464525138AE}" srcId="{64A49FC1-6DAF-6847-A8DB-2F08E8D811B5}" destId="{55767278-DBCD-D241-A795-BF75FE7BB8CD}" srcOrd="0" destOrd="0" parTransId="{E0B62D65-D6BA-EC4F-B2CD-A3C21E256190}" sibTransId="{A595EEE6-A5D1-BA46-B74D-02324B4F6563}"/>
    <dgm:cxn modelId="{46CEB49B-D1FC-204F-91D5-020497CE20EA}" type="presParOf" srcId="{25A5FD7B-B2B6-3A4C-9D2D-99E1DB57FE77}" destId="{916AC4D2-9773-0749-90AB-5FD024A92075}" srcOrd="0" destOrd="0" presId="urn:microsoft.com/office/officeart/2005/8/layout/orgChart1"/>
    <dgm:cxn modelId="{4F844E7E-4238-BF40-838A-22048D8BB665}" type="presParOf" srcId="{916AC4D2-9773-0749-90AB-5FD024A92075}" destId="{A523D72D-C5A4-7440-A239-F96882BA755A}" srcOrd="0" destOrd="0" presId="urn:microsoft.com/office/officeart/2005/8/layout/orgChart1"/>
    <dgm:cxn modelId="{5E3EFABB-03F6-8245-9770-AD3360ACB511}" type="presParOf" srcId="{A523D72D-C5A4-7440-A239-F96882BA755A}" destId="{1F9D393B-C2E4-9C4D-8D57-FD09CE253BFF}" srcOrd="0" destOrd="0" presId="urn:microsoft.com/office/officeart/2005/8/layout/orgChart1"/>
    <dgm:cxn modelId="{0036EF37-86F3-C64A-B631-CB7CD4EA64DD}" type="presParOf" srcId="{A523D72D-C5A4-7440-A239-F96882BA755A}" destId="{D0E4A46E-074D-0041-8880-A44B90BDCCFF}" srcOrd="1" destOrd="0" presId="urn:microsoft.com/office/officeart/2005/8/layout/orgChart1"/>
    <dgm:cxn modelId="{C9B1803A-B3AB-7849-9599-2E32FDDD25B9}" type="presParOf" srcId="{916AC4D2-9773-0749-90AB-5FD024A92075}" destId="{8A634A4E-F199-8D45-ABA9-2C3405ABCB00}" srcOrd="1" destOrd="0" presId="urn:microsoft.com/office/officeart/2005/8/layout/orgChart1"/>
    <dgm:cxn modelId="{8168885C-1F5C-1444-AEAD-E69961A0001D}" type="presParOf" srcId="{916AC4D2-9773-0749-90AB-5FD024A92075}" destId="{0982A014-6217-1B41-AA2C-C5CE897774F3}" srcOrd="2" destOrd="0" presId="urn:microsoft.com/office/officeart/2005/8/layout/orgChart1"/>
    <dgm:cxn modelId="{C9A677B4-9D9F-CD47-9D1A-2B246D584E92}" type="presParOf" srcId="{0982A014-6217-1B41-AA2C-C5CE897774F3}" destId="{BFB7F95E-D985-AD4F-94C0-1B7D53F304D1}" srcOrd="0" destOrd="0" presId="urn:microsoft.com/office/officeart/2005/8/layout/orgChart1"/>
    <dgm:cxn modelId="{7CD98B3D-6BF8-304F-A86B-62D3E9267048}" type="presParOf" srcId="{0982A014-6217-1B41-AA2C-C5CE897774F3}" destId="{077779E6-DA3D-0344-A872-91D50CC4DBC8}" srcOrd="1" destOrd="0" presId="urn:microsoft.com/office/officeart/2005/8/layout/orgChart1"/>
    <dgm:cxn modelId="{3B3A79AB-C848-ED4D-89D0-702EA47B624B}" type="presParOf" srcId="{077779E6-DA3D-0344-A872-91D50CC4DBC8}" destId="{098A31B6-42DE-124D-B1CB-ED7C515C47FF}" srcOrd="0" destOrd="0" presId="urn:microsoft.com/office/officeart/2005/8/layout/orgChart1"/>
    <dgm:cxn modelId="{0AD4C73D-1630-D144-9446-6FA420A8FC5C}" type="presParOf" srcId="{098A31B6-42DE-124D-B1CB-ED7C515C47FF}" destId="{3CEB74AD-0684-4D4D-AE0E-E975644C5CBA}" srcOrd="0" destOrd="0" presId="urn:microsoft.com/office/officeart/2005/8/layout/orgChart1"/>
    <dgm:cxn modelId="{98D88BF1-38D4-BF41-93B5-EBF0F5CC3ABA}" type="presParOf" srcId="{098A31B6-42DE-124D-B1CB-ED7C515C47FF}" destId="{34D60631-7F43-164A-8776-2A635B5C58DE}" srcOrd="1" destOrd="0" presId="urn:microsoft.com/office/officeart/2005/8/layout/orgChart1"/>
    <dgm:cxn modelId="{A1B443E7-198A-7F4D-8C42-568E4B20514E}" type="presParOf" srcId="{077779E6-DA3D-0344-A872-91D50CC4DBC8}" destId="{CB23205B-7B83-7644-8CA9-099EF24ACD10}" srcOrd="1" destOrd="0" presId="urn:microsoft.com/office/officeart/2005/8/layout/orgChart1"/>
    <dgm:cxn modelId="{82365169-8C55-9E47-B8F4-9E24239BC61D}" type="presParOf" srcId="{077779E6-DA3D-0344-A872-91D50CC4DBC8}" destId="{52E3CF7E-6E0E-CE4C-947D-ABD3770B1150}" srcOrd="2" destOrd="0" presId="urn:microsoft.com/office/officeart/2005/8/layout/orgChart1"/>
    <dgm:cxn modelId="{F2F63BE2-0582-1D47-A8A5-63D3A306B153}" type="presParOf" srcId="{52E3CF7E-6E0E-CE4C-947D-ABD3770B1150}" destId="{A55F5A28-BED2-324E-8386-BFF52A4CB6B2}" srcOrd="0" destOrd="0" presId="urn:microsoft.com/office/officeart/2005/8/layout/orgChart1"/>
    <dgm:cxn modelId="{58CCE3E2-667A-4E4F-8FFE-07843D239E3F}" type="presParOf" srcId="{52E3CF7E-6E0E-CE4C-947D-ABD3770B1150}" destId="{6350895A-3023-FB46-8D55-568AD9D4BF14}" srcOrd="1" destOrd="0" presId="urn:microsoft.com/office/officeart/2005/8/layout/orgChart1"/>
    <dgm:cxn modelId="{9DF2E2A4-D22B-644E-B6FB-CD117186BD59}" type="presParOf" srcId="{6350895A-3023-FB46-8D55-568AD9D4BF14}" destId="{B984B7F8-AB0E-904B-9083-42DA866A8838}" srcOrd="0" destOrd="0" presId="urn:microsoft.com/office/officeart/2005/8/layout/orgChart1"/>
    <dgm:cxn modelId="{973FD967-88E9-5E4E-B6B8-BB1DAFEB48B4}" type="presParOf" srcId="{B984B7F8-AB0E-904B-9083-42DA866A8838}" destId="{3F2ED38F-5047-8D49-94D7-CA62B0E11948}" srcOrd="0" destOrd="0" presId="urn:microsoft.com/office/officeart/2005/8/layout/orgChart1"/>
    <dgm:cxn modelId="{4DF601CE-725F-E445-8F65-651542C248B5}" type="presParOf" srcId="{B984B7F8-AB0E-904B-9083-42DA866A8838}" destId="{AB20703C-843E-1648-A860-C521EEB661A5}" srcOrd="1" destOrd="0" presId="urn:microsoft.com/office/officeart/2005/8/layout/orgChart1"/>
    <dgm:cxn modelId="{0D0E2F11-CE4F-AF49-BD88-E46AB471AF15}" type="presParOf" srcId="{6350895A-3023-FB46-8D55-568AD9D4BF14}" destId="{EDC8B2FB-8A92-014C-AB2C-D388D80468D8}" srcOrd="1" destOrd="0" presId="urn:microsoft.com/office/officeart/2005/8/layout/orgChart1"/>
    <dgm:cxn modelId="{DE2A15FE-8A4C-894B-A5ED-C2852B5B6FD1}" type="presParOf" srcId="{6350895A-3023-FB46-8D55-568AD9D4BF14}" destId="{EB18055A-07B9-1A46-A3AA-E2FF1947E593}" srcOrd="2" destOrd="0" presId="urn:microsoft.com/office/officeart/2005/8/layout/orgChart1"/>
    <dgm:cxn modelId="{F88D5B92-7221-4342-B9DE-CF809F27DE3C}" type="presParOf" srcId="{52E3CF7E-6E0E-CE4C-947D-ABD3770B1150}" destId="{AFCFC030-8218-3F45-823B-291C937E55BE}" srcOrd="2" destOrd="0" presId="urn:microsoft.com/office/officeart/2005/8/layout/orgChart1"/>
    <dgm:cxn modelId="{C3A0CAAA-0FCC-184D-B6C3-E0CCF63F5296}" type="presParOf" srcId="{52E3CF7E-6E0E-CE4C-947D-ABD3770B1150}" destId="{A9DCB278-2C6B-9E45-94D3-ECC7E3D0DACB}" srcOrd="3" destOrd="0" presId="urn:microsoft.com/office/officeart/2005/8/layout/orgChart1"/>
    <dgm:cxn modelId="{90FADFC7-7BF7-9749-AF92-E1ACEE079C2D}" type="presParOf" srcId="{A9DCB278-2C6B-9E45-94D3-ECC7E3D0DACB}" destId="{E0CDB3B6-E601-2848-86F1-36D230EAC8EB}" srcOrd="0" destOrd="0" presId="urn:microsoft.com/office/officeart/2005/8/layout/orgChart1"/>
    <dgm:cxn modelId="{CB27ACD7-E405-1545-9754-D313C7E33E8D}" type="presParOf" srcId="{E0CDB3B6-E601-2848-86F1-36D230EAC8EB}" destId="{A01E3E2C-7B51-F04D-A74C-783863AE03AB}" srcOrd="0" destOrd="0" presId="urn:microsoft.com/office/officeart/2005/8/layout/orgChart1"/>
    <dgm:cxn modelId="{5B4EC552-2ADA-F446-807F-2A5BDB6CAB4F}" type="presParOf" srcId="{E0CDB3B6-E601-2848-86F1-36D230EAC8EB}" destId="{6C93B00C-32EF-144D-83AB-E965AA06526D}" srcOrd="1" destOrd="0" presId="urn:microsoft.com/office/officeart/2005/8/layout/orgChart1"/>
    <dgm:cxn modelId="{633A0A85-AD8A-7248-B890-CCB80AB06AAC}" type="presParOf" srcId="{A9DCB278-2C6B-9E45-94D3-ECC7E3D0DACB}" destId="{DBC3571F-9599-224E-A2A6-46A7D15FC68E}" srcOrd="1" destOrd="0" presId="urn:microsoft.com/office/officeart/2005/8/layout/orgChart1"/>
    <dgm:cxn modelId="{2CF851A6-F92E-C14C-B593-AA32D1FDF184}" type="presParOf" srcId="{A9DCB278-2C6B-9E45-94D3-ECC7E3D0DACB}" destId="{A907B3E2-E052-AA4C-83CE-1760718DB188}" srcOrd="2" destOrd="0" presId="urn:microsoft.com/office/officeart/2005/8/layout/orgChart1"/>
    <dgm:cxn modelId="{CB3E1CA0-697A-D64B-B3FF-154FF161C867}" type="presParOf" srcId="{0982A014-6217-1B41-AA2C-C5CE897774F3}" destId="{5BF0CAC9-0A2D-6F41-B135-05498FB0FAD2}" srcOrd="2" destOrd="0" presId="urn:microsoft.com/office/officeart/2005/8/layout/orgChart1"/>
    <dgm:cxn modelId="{86A0A524-55FA-5B49-A058-107066435C34}" type="presParOf" srcId="{0982A014-6217-1B41-AA2C-C5CE897774F3}" destId="{F6FA2B48-FD06-B74B-90B5-738E7AE4E887}" srcOrd="3" destOrd="0" presId="urn:microsoft.com/office/officeart/2005/8/layout/orgChart1"/>
    <dgm:cxn modelId="{AF6BB30B-1BEC-174F-BC1E-9583EAFC82B4}" type="presParOf" srcId="{F6FA2B48-FD06-B74B-90B5-738E7AE4E887}" destId="{509B2A49-6666-8E4E-AA6F-80C6105AD6A3}" srcOrd="0" destOrd="0" presId="urn:microsoft.com/office/officeart/2005/8/layout/orgChart1"/>
    <dgm:cxn modelId="{AD45A32E-B605-0C41-B1E5-86F6DBFF6E68}" type="presParOf" srcId="{509B2A49-6666-8E4E-AA6F-80C6105AD6A3}" destId="{2CD523E0-7A8F-1646-9EFB-C2A55807188A}" srcOrd="0" destOrd="0" presId="urn:microsoft.com/office/officeart/2005/8/layout/orgChart1"/>
    <dgm:cxn modelId="{72B3122E-4E08-304C-ADE5-335DC9571F1D}" type="presParOf" srcId="{509B2A49-6666-8E4E-AA6F-80C6105AD6A3}" destId="{E63504DC-A1D0-EC46-8E97-605C5A865739}" srcOrd="1" destOrd="0" presId="urn:microsoft.com/office/officeart/2005/8/layout/orgChart1"/>
    <dgm:cxn modelId="{83334E61-95E7-6949-80C7-7629889129CB}" type="presParOf" srcId="{F6FA2B48-FD06-B74B-90B5-738E7AE4E887}" destId="{828BCAF5-D8C8-1943-992F-ABD53011CF8D}" srcOrd="1" destOrd="0" presId="urn:microsoft.com/office/officeart/2005/8/layout/orgChart1"/>
    <dgm:cxn modelId="{F03943D4-D957-424E-AC90-BFD56190BF48}" type="presParOf" srcId="{F6FA2B48-FD06-B74B-90B5-738E7AE4E887}" destId="{B288094D-FFAB-9B4E-B877-9DAFC515E84B}" srcOrd="2" destOrd="0" presId="urn:microsoft.com/office/officeart/2005/8/layout/orgChart1"/>
    <dgm:cxn modelId="{6A77F411-59ED-844D-9564-9669B7F22D50}" type="presParOf" srcId="{B288094D-FFAB-9B4E-B877-9DAFC515E84B}" destId="{196B9DFA-EDAA-1343-8FF6-0BBD9EC506CC}" srcOrd="0" destOrd="0" presId="urn:microsoft.com/office/officeart/2005/8/layout/orgChart1"/>
    <dgm:cxn modelId="{FE493142-520F-ED48-B5AC-624CA277AEFB}" type="presParOf" srcId="{B288094D-FFAB-9B4E-B877-9DAFC515E84B}" destId="{A304F062-374E-C74C-9A7E-5DA8FB14FD73}" srcOrd="1" destOrd="0" presId="urn:microsoft.com/office/officeart/2005/8/layout/orgChart1"/>
    <dgm:cxn modelId="{A5F5A325-AE3C-D344-9681-F8BF1836EC36}" type="presParOf" srcId="{A304F062-374E-C74C-9A7E-5DA8FB14FD73}" destId="{DBA62674-1131-EE42-8A62-C557C06D5D2A}" srcOrd="0" destOrd="0" presId="urn:microsoft.com/office/officeart/2005/8/layout/orgChart1"/>
    <dgm:cxn modelId="{20C5E5DE-E3EF-FA42-9EC4-4E07335212B4}" type="presParOf" srcId="{DBA62674-1131-EE42-8A62-C557C06D5D2A}" destId="{CAF231E1-8250-8F4A-82C7-54CBC096CBCA}" srcOrd="0" destOrd="0" presId="urn:microsoft.com/office/officeart/2005/8/layout/orgChart1"/>
    <dgm:cxn modelId="{DF46138D-1647-5F49-B3A9-1F5C345A0110}" type="presParOf" srcId="{DBA62674-1131-EE42-8A62-C557C06D5D2A}" destId="{3788063F-A294-8245-AEA1-8AEFBF79BCE4}" srcOrd="1" destOrd="0" presId="urn:microsoft.com/office/officeart/2005/8/layout/orgChart1"/>
    <dgm:cxn modelId="{0E8920EE-69CF-7644-97F5-49C8338D643E}" type="presParOf" srcId="{A304F062-374E-C74C-9A7E-5DA8FB14FD73}" destId="{99F2B69C-9E12-3E48-9A40-5E0E2B9885CE}" srcOrd="1" destOrd="0" presId="urn:microsoft.com/office/officeart/2005/8/layout/orgChart1"/>
    <dgm:cxn modelId="{D181B468-24AC-3941-978A-F6BC09DE613F}" type="presParOf" srcId="{A304F062-374E-C74C-9A7E-5DA8FB14FD73}" destId="{24FB8E1B-F09C-F044-AEAF-6F8546D97CFF}" srcOrd="2" destOrd="0" presId="urn:microsoft.com/office/officeart/2005/8/layout/orgChart1"/>
    <dgm:cxn modelId="{C79018A3-8EAB-F94B-945D-69A607FCC46F}" type="presParOf" srcId="{B288094D-FFAB-9B4E-B877-9DAFC515E84B}" destId="{056908B1-2DE6-8145-8059-841EA5FFE7B6}" srcOrd="2" destOrd="0" presId="urn:microsoft.com/office/officeart/2005/8/layout/orgChart1"/>
    <dgm:cxn modelId="{385777C5-2F55-FC47-8C95-4516D7BE0576}" type="presParOf" srcId="{B288094D-FFAB-9B4E-B877-9DAFC515E84B}" destId="{4CE6583C-D4E8-7A4D-9AF9-79A5E5F2CFCD}" srcOrd="3" destOrd="0" presId="urn:microsoft.com/office/officeart/2005/8/layout/orgChart1"/>
    <dgm:cxn modelId="{2FFC9AF1-24AC-2642-A272-42D1D78FDD36}" type="presParOf" srcId="{4CE6583C-D4E8-7A4D-9AF9-79A5E5F2CFCD}" destId="{1BB4B58F-43A3-0B48-90CC-9CB877278296}" srcOrd="0" destOrd="0" presId="urn:microsoft.com/office/officeart/2005/8/layout/orgChart1"/>
    <dgm:cxn modelId="{2AA77D7A-F3D3-5D43-8E6A-CFAD2AC0212D}" type="presParOf" srcId="{1BB4B58F-43A3-0B48-90CC-9CB877278296}" destId="{8C2AC6A0-610B-F541-9866-074EB35DBDDC}" srcOrd="0" destOrd="0" presId="urn:microsoft.com/office/officeart/2005/8/layout/orgChart1"/>
    <dgm:cxn modelId="{A56F9EFD-3C64-0B4B-A7C7-695CBA1CA2FF}" type="presParOf" srcId="{1BB4B58F-43A3-0B48-90CC-9CB877278296}" destId="{4FCF88EB-6F9D-6749-A8D2-8C52DC7463F5}" srcOrd="1" destOrd="0" presId="urn:microsoft.com/office/officeart/2005/8/layout/orgChart1"/>
    <dgm:cxn modelId="{1E6CD1B3-2B13-7F44-9B32-35D9A69F9285}" type="presParOf" srcId="{4CE6583C-D4E8-7A4D-9AF9-79A5E5F2CFCD}" destId="{4CCD92E7-CE2E-A140-AB42-B689837AD0AB}" srcOrd="1" destOrd="0" presId="urn:microsoft.com/office/officeart/2005/8/layout/orgChart1"/>
    <dgm:cxn modelId="{364CEA6B-9036-6241-A792-2EB99604660B}" type="presParOf" srcId="{4CE6583C-D4E8-7A4D-9AF9-79A5E5F2CFCD}" destId="{07B1E865-D9DF-8A4D-B82F-45A53AE4D09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715A35-B219-2B49-85DF-35798D3D84E7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</dgm:pt>
    <dgm:pt modelId="{5D542FCD-5BD7-E148-98D9-1231A24F01F1}">
      <dgm:prSet phldrT="[Tekst]"/>
      <dgm:spPr/>
      <dgm:t>
        <a:bodyPr/>
        <a:lstStyle/>
        <a:p>
          <a:r>
            <a:rPr lang="pl-PL" dirty="0"/>
            <a:t>Inspiracja cudzym utworem</a:t>
          </a:r>
        </a:p>
      </dgm:t>
    </dgm:pt>
    <dgm:pt modelId="{55CD439B-62F2-EF4F-8173-99DF3C7F6F60}" type="parTrans" cxnId="{75B731ED-0E8A-0744-99FF-840755C51AFD}">
      <dgm:prSet/>
      <dgm:spPr/>
      <dgm:t>
        <a:bodyPr/>
        <a:lstStyle/>
        <a:p>
          <a:endParaRPr lang="pl-PL"/>
        </a:p>
      </dgm:t>
    </dgm:pt>
    <dgm:pt modelId="{B5B4DAFE-89D0-2347-BF01-A2D17D353D8E}" type="sibTrans" cxnId="{75B731ED-0E8A-0744-99FF-840755C51AFD}">
      <dgm:prSet/>
      <dgm:spPr/>
      <dgm:t>
        <a:bodyPr/>
        <a:lstStyle/>
        <a:p>
          <a:endParaRPr lang="pl-PL"/>
        </a:p>
      </dgm:t>
    </dgm:pt>
    <dgm:pt modelId="{63FA4A02-88EE-5C46-8E99-CEC2FED16782}">
      <dgm:prSet phldrT="[Tekst]"/>
      <dgm:spPr/>
      <dgm:t>
        <a:bodyPr/>
        <a:lstStyle/>
        <a:p>
          <a:r>
            <a:rPr lang="pl-PL" dirty="0"/>
            <a:t>Własny wkład twórczy autora</a:t>
          </a:r>
        </a:p>
      </dgm:t>
    </dgm:pt>
    <dgm:pt modelId="{A156107C-D153-E347-8664-0F5FE49A3DA0}" type="parTrans" cxnId="{904B68B9-83FA-4841-BC6E-4B0FD984A721}">
      <dgm:prSet/>
      <dgm:spPr/>
      <dgm:t>
        <a:bodyPr/>
        <a:lstStyle/>
        <a:p>
          <a:endParaRPr lang="pl-PL"/>
        </a:p>
      </dgm:t>
    </dgm:pt>
    <dgm:pt modelId="{BA59913A-66E1-8C4A-BD97-3319437B9EA0}" type="sibTrans" cxnId="{904B68B9-83FA-4841-BC6E-4B0FD984A721}">
      <dgm:prSet/>
      <dgm:spPr/>
      <dgm:t>
        <a:bodyPr/>
        <a:lstStyle/>
        <a:p>
          <a:endParaRPr lang="pl-PL"/>
        </a:p>
      </dgm:t>
    </dgm:pt>
    <dgm:pt modelId="{DB88DE78-57F3-B743-8991-42B1208D4FE7}">
      <dgm:prSet phldrT="[Tekst]"/>
      <dgm:spPr/>
      <dgm:t>
        <a:bodyPr/>
        <a:lstStyle/>
        <a:p>
          <a:r>
            <a:rPr lang="pl-PL" dirty="0"/>
            <a:t>Samoistny utwór inspirowany</a:t>
          </a:r>
        </a:p>
      </dgm:t>
    </dgm:pt>
    <dgm:pt modelId="{E5A0601C-9C0C-3747-A6F0-F787448A0103}" type="parTrans" cxnId="{58EEFC05-220D-4B42-86DB-46E7A05FC354}">
      <dgm:prSet/>
      <dgm:spPr/>
      <dgm:t>
        <a:bodyPr/>
        <a:lstStyle/>
        <a:p>
          <a:endParaRPr lang="pl-PL"/>
        </a:p>
      </dgm:t>
    </dgm:pt>
    <dgm:pt modelId="{39C8B9FE-FA79-984B-B66C-0330331086FC}" type="sibTrans" cxnId="{58EEFC05-220D-4B42-86DB-46E7A05FC354}">
      <dgm:prSet/>
      <dgm:spPr/>
      <dgm:t>
        <a:bodyPr/>
        <a:lstStyle/>
        <a:p>
          <a:endParaRPr lang="pl-PL"/>
        </a:p>
      </dgm:t>
    </dgm:pt>
    <dgm:pt modelId="{525F0E5E-3CB8-C544-8037-D7B761C9F1B9}" type="pres">
      <dgm:prSet presAssocID="{F2715A35-B219-2B49-85DF-35798D3D84E7}" presName="linearFlow" presStyleCnt="0">
        <dgm:presLayoutVars>
          <dgm:dir/>
          <dgm:resizeHandles val="exact"/>
        </dgm:presLayoutVars>
      </dgm:prSet>
      <dgm:spPr/>
    </dgm:pt>
    <dgm:pt modelId="{316079A8-B50C-4F48-A75B-80E858B1BACE}" type="pres">
      <dgm:prSet presAssocID="{5D542FCD-5BD7-E148-98D9-1231A24F01F1}" presName="node" presStyleLbl="node1" presStyleIdx="0" presStyleCnt="3">
        <dgm:presLayoutVars>
          <dgm:bulletEnabled val="1"/>
        </dgm:presLayoutVars>
      </dgm:prSet>
      <dgm:spPr/>
    </dgm:pt>
    <dgm:pt modelId="{C2C1CEB0-CEB7-3D45-9E33-9EFCE152B5B2}" type="pres">
      <dgm:prSet presAssocID="{B5B4DAFE-89D0-2347-BF01-A2D17D353D8E}" presName="spacerL" presStyleCnt="0"/>
      <dgm:spPr/>
    </dgm:pt>
    <dgm:pt modelId="{71202666-544F-EF4D-A071-66E06AB42C0F}" type="pres">
      <dgm:prSet presAssocID="{B5B4DAFE-89D0-2347-BF01-A2D17D353D8E}" presName="sibTrans" presStyleLbl="sibTrans2D1" presStyleIdx="0" presStyleCnt="2"/>
      <dgm:spPr/>
    </dgm:pt>
    <dgm:pt modelId="{44EDA31A-CCAC-3644-9170-6B0BA0BF7FAE}" type="pres">
      <dgm:prSet presAssocID="{B5B4DAFE-89D0-2347-BF01-A2D17D353D8E}" presName="spacerR" presStyleCnt="0"/>
      <dgm:spPr/>
    </dgm:pt>
    <dgm:pt modelId="{BB6C40C0-8532-1C43-99D4-A825782C0829}" type="pres">
      <dgm:prSet presAssocID="{63FA4A02-88EE-5C46-8E99-CEC2FED16782}" presName="node" presStyleLbl="node1" presStyleIdx="1" presStyleCnt="3" custLinFactNeighborX="-29961" custLinFactNeighborY="-2812">
        <dgm:presLayoutVars>
          <dgm:bulletEnabled val="1"/>
        </dgm:presLayoutVars>
      </dgm:prSet>
      <dgm:spPr/>
    </dgm:pt>
    <dgm:pt modelId="{542BDD11-3D7E-2D4B-BC6F-3693D40ACC85}" type="pres">
      <dgm:prSet presAssocID="{BA59913A-66E1-8C4A-BD97-3319437B9EA0}" presName="spacerL" presStyleCnt="0"/>
      <dgm:spPr/>
    </dgm:pt>
    <dgm:pt modelId="{D0684131-01CA-B048-B243-982089DEBAAA}" type="pres">
      <dgm:prSet presAssocID="{BA59913A-66E1-8C4A-BD97-3319437B9EA0}" presName="sibTrans" presStyleLbl="sibTrans2D1" presStyleIdx="1" presStyleCnt="2"/>
      <dgm:spPr/>
    </dgm:pt>
    <dgm:pt modelId="{FC5A020F-73D2-7A46-9F11-F2B8325F64BE}" type="pres">
      <dgm:prSet presAssocID="{BA59913A-66E1-8C4A-BD97-3319437B9EA0}" presName="spacerR" presStyleCnt="0"/>
      <dgm:spPr/>
    </dgm:pt>
    <dgm:pt modelId="{092899EA-1AF1-5947-B12B-737B4E1FDD95}" type="pres">
      <dgm:prSet presAssocID="{DB88DE78-57F3-B743-8991-42B1208D4FE7}" presName="node" presStyleLbl="node1" presStyleIdx="2" presStyleCnt="3">
        <dgm:presLayoutVars>
          <dgm:bulletEnabled val="1"/>
        </dgm:presLayoutVars>
      </dgm:prSet>
      <dgm:spPr/>
    </dgm:pt>
  </dgm:ptLst>
  <dgm:cxnLst>
    <dgm:cxn modelId="{58EEFC05-220D-4B42-86DB-46E7A05FC354}" srcId="{F2715A35-B219-2B49-85DF-35798D3D84E7}" destId="{DB88DE78-57F3-B743-8991-42B1208D4FE7}" srcOrd="2" destOrd="0" parTransId="{E5A0601C-9C0C-3747-A6F0-F787448A0103}" sibTransId="{39C8B9FE-FA79-984B-B66C-0330331086FC}"/>
    <dgm:cxn modelId="{9E943A28-7B47-AC46-A18A-673ECE609319}" type="presOf" srcId="{B5B4DAFE-89D0-2347-BF01-A2D17D353D8E}" destId="{71202666-544F-EF4D-A071-66E06AB42C0F}" srcOrd="0" destOrd="0" presId="urn:microsoft.com/office/officeart/2005/8/layout/equation1"/>
    <dgm:cxn modelId="{7F68F930-2AE1-A247-9725-1B3859671C12}" type="presOf" srcId="{F2715A35-B219-2B49-85DF-35798D3D84E7}" destId="{525F0E5E-3CB8-C544-8037-D7B761C9F1B9}" srcOrd="0" destOrd="0" presId="urn:microsoft.com/office/officeart/2005/8/layout/equation1"/>
    <dgm:cxn modelId="{0BC9124B-B944-D64A-BC96-B64F3C074A00}" type="presOf" srcId="{DB88DE78-57F3-B743-8991-42B1208D4FE7}" destId="{092899EA-1AF1-5947-B12B-737B4E1FDD95}" srcOrd="0" destOrd="0" presId="urn:microsoft.com/office/officeart/2005/8/layout/equation1"/>
    <dgm:cxn modelId="{0039FD8B-996F-2B47-97E1-7D4AB1BF735D}" type="presOf" srcId="{63FA4A02-88EE-5C46-8E99-CEC2FED16782}" destId="{BB6C40C0-8532-1C43-99D4-A825782C0829}" srcOrd="0" destOrd="0" presId="urn:microsoft.com/office/officeart/2005/8/layout/equation1"/>
    <dgm:cxn modelId="{1E9B4A8D-1EDC-4D4C-AA3E-4921A7949FD3}" type="presOf" srcId="{BA59913A-66E1-8C4A-BD97-3319437B9EA0}" destId="{D0684131-01CA-B048-B243-982089DEBAAA}" srcOrd="0" destOrd="0" presId="urn:microsoft.com/office/officeart/2005/8/layout/equation1"/>
    <dgm:cxn modelId="{904B68B9-83FA-4841-BC6E-4B0FD984A721}" srcId="{F2715A35-B219-2B49-85DF-35798D3D84E7}" destId="{63FA4A02-88EE-5C46-8E99-CEC2FED16782}" srcOrd="1" destOrd="0" parTransId="{A156107C-D153-E347-8664-0F5FE49A3DA0}" sibTransId="{BA59913A-66E1-8C4A-BD97-3319437B9EA0}"/>
    <dgm:cxn modelId="{75B731ED-0E8A-0744-99FF-840755C51AFD}" srcId="{F2715A35-B219-2B49-85DF-35798D3D84E7}" destId="{5D542FCD-5BD7-E148-98D9-1231A24F01F1}" srcOrd="0" destOrd="0" parTransId="{55CD439B-62F2-EF4F-8173-99DF3C7F6F60}" sibTransId="{B5B4DAFE-89D0-2347-BF01-A2D17D353D8E}"/>
    <dgm:cxn modelId="{35EC53FD-4909-3F4F-841C-BD739F8FE5FF}" type="presOf" srcId="{5D542FCD-5BD7-E148-98D9-1231A24F01F1}" destId="{316079A8-B50C-4F48-A75B-80E858B1BACE}" srcOrd="0" destOrd="0" presId="urn:microsoft.com/office/officeart/2005/8/layout/equation1"/>
    <dgm:cxn modelId="{D2805B96-2A97-6F42-A0A6-4AE282B5E50A}" type="presParOf" srcId="{525F0E5E-3CB8-C544-8037-D7B761C9F1B9}" destId="{316079A8-B50C-4F48-A75B-80E858B1BACE}" srcOrd="0" destOrd="0" presId="urn:microsoft.com/office/officeart/2005/8/layout/equation1"/>
    <dgm:cxn modelId="{F2876742-24FB-4B48-AF3D-07689A09DB0B}" type="presParOf" srcId="{525F0E5E-3CB8-C544-8037-D7B761C9F1B9}" destId="{C2C1CEB0-CEB7-3D45-9E33-9EFCE152B5B2}" srcOrd="1" destOrd="0" presId="urn:microsoft.com/office/officeart/2005/8/layout/equation1"/>
    <dgm:cxn modelId="{72890469-5151-044B-B124-35F10F82BAC4}" type="presParOf" srcId="{525F0E5E-3CB8-C544-8037-D7B761C9F1B9}" destId="{71202666-544F-EF4D-A071-66E06AB42C0F}" srcOrd="2" destOrd="0" presId="urn:microsoft.com/office/officeart/2005/8/layout/equation1"/>
    <dgm:cxn modelId="{EEF43123-E3D1-2D45-9482-66C01FC4AF19}" type="presParOf" srcId="{525F0E5E-3CB8-C544-8037-D7B761C9F1B9}" destId="{44EDA31A-CCAC-3644-9170-6B0BA0BF7FAE}" srcOrd="3" destOrd="0" presId="urn:microsoft.com/office/officeart/2005/8/layout/equation1"/>
    <dgm:cxn modelId="{75EDCC88-FF0E-B74D-8288-E6D296418EDC}" type="presParOf" srcId="{525F0E5E-3CB8-C544-8037-D7B761C9F1B9}" destId="{BB6C40C0-8532-1C43-99D4-A825782C0829}" srcOrd="4" destOrd="0" presId="urn:microsoft.com/office/officeart/2005/8/layout/equation1"/>
    <dgm:cxn modelId="{3B6658FE-54C1-2A4D-8A41-83D59E88BBB6}" type="presParOf" srcId="{525F0E5E-3CB8-C544-8037-D7B761C9F1B9}" destId="{542BDD11-3D7E-2D4B-BC6F-3693D40ACC85}" srcOrd="5" destOrd="0" presId="urn:microsoft.com/office/officeart/2005/8/layout/equation1"/>
    <dgm:cxn modelId="{2DCC9EAA-2FDD-4E4D-8674-1D823B65CA4B}" type="presParOf" srcId="{525F0E5E-3CB8-C544-8037-D7B761C9F1B9}" destId="{D0684131-01CA-B048-B243-982089DEBAAA}" srcOrd="6" destOrd="0" presId="urn:microsoft.com/office/officeart/2005/8/layout/equation1"/>
    <dgm:cxn modelId="{81FD3726-C445-1842-8C22-2402CFCC9A0D}" type="presParOf" srcId="{525F0E5E-3CB8-C544-8037-D7B761C9F1B9}" destId="{FC5A020F-73D2-7A46-9F11-F2B8325F64BE}" srcOrd="7" destOrd="0" presId="urn:microsoft.com/office/officeart/2005/8/layout/equation1"/>
    <dgm:cxn modelId="{F60A32A4-7E03-8A49-B8B8-AB8EF334494F}" type="presParOf" srcId="{525F0E5E-3CB8-C544-8037-D7B761C9F1B9}" destId="{092899EA-1AF1-5947-B12B-737B4E1FDD95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B83D4F-5F80-314A-B6A4-3EAC03EEC6A5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</dgm:pt>
    <dgm:pt modelId="{71DFAAB9-39F0-224C-8498-E64D548F25A0}">
      <dgm:prSet phldrT="[Tekst]"/>
      <dgm:spPr/>
      <dgm:t>
        <a:bodyPr/>
        <a:lstStyle/>
        <a:p>
          <a:r>
            <a:rPr lang="pl-PL" dirty="0"/>
            <a:t>Elementy twórcze dzieła bazowego</a:t>
          </a:r>
        </a:p>
      </dgm:t>
    </dgm:pt>
    <dgm:pt modelId="{5FB0E0AE-D49E-294B-8D60-ED57E1FB149B}" type="parTrans" cxnId="{AC6134C8-835B-684F-8EA6-067F81FCA4E7}">
      <dgm:prSet/>
      <dgm:spPr/>
      <dgm:t>
        <a:bodyPr/>
        <a:lstStyle/>
        <a:p>
          <a:endParaRPr lang="pl-PL"/>
        </a:p>
      </dgm:t>
    </dgm:pt>
    <dgm:pt modelId="{4A20A08D-2148-DA48-B480-A881FED5E0CC}" type="sibTrans" cxnId="{AC6134C8-835B-684F-8EA6-067F81FCA4E7}">
      <dgm:prSet/>
      <dgm:spPr/>
      <dgm:t>
        <a:bodyPr/>
        <a:lstStyle/>
        <a:p>
          <a:endParaRPr lang="pl-PL"/>
        </a:p>
      </dgm:t>
    </dgm:pt>
    <dgm:pt modelId="{11B36622-F0D7-0349-92A4-353A48A6313E}">
      <dgm:prSet phldrT="[Tekst]"/>
      <dgm:spPr/>
      <dgm:t>
        <a:bodyPr/>
        <a:lstStyle/>
        <a:p>
          <a:r>
            <a:rPr lang="pl-PL" dirty="0"/>
            <a:t>Własny wkład twórczy autora opracowania</a:t>
          </a:r>
        </a:p>
      </dgm:t>
    </dgm:pt>
    <dgm:pt modelId="{CC374F3F-0EE3-6646-B5F0-7929AF40EF09}" type="parTrans" cxnId="{F39A844D-FD7D-3841-A90E-9DCC1DCFE693}">
      <dgm:prSet/>
      <dgm:spPr/>
      <dgm:t>
        <a:bodyPr/>
        <a:lstStyle/>
        <a:p>
          <a:endParaRPr lang="pl-PL"/>
        </a:p>
      </dgm:t>
    </dgm:pt>
    <dgm:pt modelId="{7F88ED99-995F-8049-A124-18394E66980D}" type="sibTrans" cxnId="{F39A844D-FD7D-3841-A90E-9DCC1DCFE693}">
      <dgm:prSet/>
      <dgm:spPr/>
      <dgm:t>
        <a:bodyPr/>
        <a:lstStyle/>
        <a:p>
          <a:endParaRPr lang="pl-PL"/>
        </a:p>
      </dgm:t>
    </dgm:pt>
    <dgm:pt modelId="{265CEC3C-94F2-DB49-9A04-0978C7F583E9}">
      <dgm:prSet phldrT="[Tekst]"/>
      <dgm:spPr/>
      <dgm:t>
        <a:bodyPr/>
        <a:lstStyle/>
        <a:p>
          <a:r>
            <a:rPr lang="pl-PL" dirty="0"/>
            <a:t>Utwór zależny</a:t>
          </a:r>
        </a:p>
        <a:p>
          <a:r>
            <a:rPr lang="pl-PL" dirty="0"/>
            <a:t>(niesamoistny)</a:t>
          </a:r>
        </a:p>
      </dgm:t>
    </dgm:pt>
    <dgm:pt modelId="{BC73F863-8FA1-2B44-B26E-84083347AD84}" type="parTrans" cxnId="{640A6BC9-D96E-5A43-972C-71469AF1A04B}">
      <dgm:prSet/>
      <dgm:spPr/>
      <dgm:t>
        <a:bodyPr/>
        <a:lstStyle/>
        <a:p>
          <a:endParaRPr lang="pl-PL"/>
        </a:p>
      </dgm:t>
    </dgm:pt>
    <dgm:pt modelId="{FBC448D3-9129-124B-9AAD-83CB4EBA8A5B}" type="sibTrans" cxnId="{640A6BC9-D96E-5A43-972C-71469AF1A04B}">
      <dgm:prSet/>
      <dgm:spPr/>
      <dgm:t>
        <a:bodyPr/>
        <a:lstStyle/>
        <a:p>
          <a:endParaRPr lang="pl-PL"/>
        </a:p>
      </dgm:t>
    </dgm:pt>
    <dgm:pt modelId="{E25B46E7-2F95-F340-AA89-970B00C9BEDC}" type="pres">
      <dgm:prSet presAssocID="{49B83D4F-5F80-314A-B6A4-3EAC03EEC6A5}" presName="linearFlow" presStyleCnt="0">
        <dgm:presLayoutVars>
          <dgm:dir/>
          <dgm:resizeHandles val="exact"/>
        </dgm:presLayoutVars>
      </dgm:prSet>
      <dgm:spPr/>
    </dgm:pt>
    <dgm:pt modelId="{7F9BA0BF-811E-AB4E-86D4-F407A1B73436}" type="pres">
      <dgm:prSet presAssocID="{71DFAAB9-39F0-224C-8498-E64D548F25A0}" presName="node" presStyleLbl="node1" presStyleIdx="0" presStyleCnt="3">
        <dgm:presLayoutVars>
          <dgm:bulletEnabled val="1"/>
        </dgm:presLayoutVars>
      </dgm:prSet>
      <dgm:spPr/>
    </dgm:pt>
    <dgm:pt modelId="{092F352E-BEFB-9341-A12E-C5E4F704CED4}" type="pres">
      <dgm:prSet presAssocID="{4A20A08D-2148-DA48-B480-A881FED5E0CC}" presName="spacerL" presStyleCnt="0"/>
      <dgm:spPr/>
    </dgm:pt>
    <dgm:pt modelId="{74237C87-3094-7A43-B80A-5A05CFD099CA}" type="pres">
      <dgm:prSet presAssocID="{4A20A08D-2148-DA48-B480-A881FED5E0CC}" presName="sibTrans" presStyleLbl="sibTrans2D1" presStyleIdx="0" presStyleCnt="2"/>
      <dgm:spPr/>
    </dgm:pt>
    <dgm:pt modelId="{4707E07E-A0D9-EC4C-9B73-A90FC044B57E}" type="pres">
      <dgm:prSet presAssocID="{4A20A08D-2148-DA48-B480-A881FED5E0CC}" presName="spacerR" presStyleCnt="0"/>
      <dgm:spPr/>
    </dgm:pt>
    <dgm:pt modelId="{AB0647C3-0C90-C846-B820-4D160EAD143B}" type="pres">
      <dgm:prSet presAssocID="{11B36622-F0D7-0349-92A4-353A48A6313E}" presName="node" presStyleLbl="node1" presStyleIdx="1" presStyleCnt="3">
        <dgm:presLayoutVars>
          <dgm:bulletEnabled val="1"/>
        </dgm:presLayoutVars>
      </dgm:prSet>
      <dgm:spPr/>
    </dgm:pt>
    <dgm:pt modelId="{0E8B6710-7106-2143-BEE2-66EBBC433A87}" type="pres">
      <dgm:prSet presAssocID="{7F88ED99-995F-8049-A124-18394E66980D}" presName="spacerL" presStyleCnt="0"/>
      <dgm:spPr/>
    </dgm:pt>
    <dgm:pt modelId="{37D99FEE-091E-6D46-8C7D-8907624CE8D6}" type="pres">
      <dgm:prSet presAssocID="{7F88ED99-995F-8049-A124-18394E66980D}" presName="sibTrans" presStyleLbl="sibTrans2D1" presStyleIdx="1" presStyleCnt="2"/>
      <dgm:spPr/>
    </dgm:pt>
    <dgm:pt modelId="{85F65E9E-8C6B-034A-87C0-338D95BDB40A}" type="pres">
      <dgm:prSet presAssocID="{7F88ED99-995F-8049-A124-18394E66980D}" presName="spacerR" presStyleCnt="0"/>
      <dgm:spPr/>
    </dgm:pt>
    <dgm:pt modelId="{3AE35F93-D9FF-744D-8BCD-CA31AAFF5CDC}" type="pres">
      <dgm:prSet presAssocID="{265CEC3C-94F2-DB49-9A04-0978C7F583E9}" presName="node" presStyleLbl="node1" presStyleIdx="2" presStyleCnt="3">
        <dgm:presLayoutVars>
          <dgm:bulletEnabled val="1"/>
        </dgm:presLayoutVars>
      </dgm:prSet>
      <dgm:spPr/>
    </dgm:pt>
  </dgm:ptLst>
  <dgm:cxnLst>
    <dgm:cxn modelId="{9136F920-E805-3A48-9E22-BEBFBC10439E}" type="presOf" srcId="{7F88ED99-995F-8049-A124-18394E66980D}" destId="{37D99FEE-091E-6D46-8C7D-8907624CE8D6}" srcOrd="0" destOrd="0" presId="urn:microsoft.com/office/officeart/2005/8/layout/equation1"/>
    <dgm:cxn modelId="{A8A5CA24-5802-1943-AD01-EB51ADE16135}" type="presOf" srcId="{11B36622-F0D7-0349-92A4-353A48A6313E}" destId="{AB0647C3-0C90-C846-B820-4D160EAD143B}" srcOrd="0" destOrd="0" presId="urn:microsoft.com/office/officeart/2005/8/layout/equation1"/>
    <dgm:cxn modelId="{5961913D-98DE-DF49-B01D-2B83C51C1656}" type="presOf" srcId="{71DFAAB9-39F0-224C-8498-E64D548F25A0}" destId="{7F9BA0BF-811E-AB4E-86D4-F407A1B73436}" srcOrd="0" destOrd="0" presId="urn:microsoft.com/office/officeart/2005/8/layout/equation1"/>
    <dgm:cxn modelId="{F39A844D-FD7D-3841-A90E-9DCC1DCFE693}" srcId="{49B83D4F-5F80-314A-B6A4-3EAC03EEC6A5}" destId="{11B36622-F0D7-0349-92A4-353A48A6313E}" srcOrd="1" destOrd="0" parTransId="{CC374F3F-0EE3-6646-B5F0-7929AF40EF09}" sibTransId="{7F88ED99-995F-8049-A124-18394E66980D}"/>
    <dgm:cxn modelId="{78AD8A7D-D344-2C4C-8280-56CBF15FEF12}" type="presOf" srcId="{265CEC3C-94F2-DB49-9A04-0978C7F583E9}" destId="{3AE35F93-D9FF-744D-8BCD-CA31AAFF5CDC}" srcOrd="0" destOrd="0" presId="urn:microsoft.com/office/officeart/2005/8/layout/equation1"/>
    <dgm:cxn modelId="{41EEF590-32B7-644A-A447-38779BBCBCD5}" type="presOf" srcId="{49B83D4F-5F80-314A-B6A4-3EAC03EEC6A5}" destId="{E25B46E7-2F95-F340-AA89-970B00C9BEDC}" srcOrd="0" destOrd="0" presId="urn:microsoft.com/office/officeart/2005/8/layout/equation1"/>
    <dgm:cxn modelId="{AC6134C8-835B-684F-8EA6-067F81FCA4E7}" srcId="{49B83D4F-5F80-314A-B6A4-3EAC03EEC6A5}" destId="{71DFAAB9-39F0-224C-8498-E64D548F25A0}" srcOrd="0" destOrd="0" parTransId="{5FB0E0AE-D49E-294B-8D60-ED57E1FB149B}" sibTransId="{4A20A08D-2148-DA48-B480-A881FED5E0CC}"/>
    <dgm:cxn modelId="{640A6BC9-D96E-5A43-972C-71469AF1A04B}" srcId="{49B83D4F-5F80-314A-B6A4-3EAC03EEC6A5}" destId="{265CEC3C-94F2-DB49-9A04-0978C7F583E9}" srcOrd="2" destOrd="0" parTransId="{BC73F863-8FA1-2B44-B26E-84083347AD84}" sibTransId="{FBC448D3-9129-124B-9AAD-83CB4EBA8A5B}"/>
    <dgm:cxn modelId="{9DE630D4-1CF3-814E-9423-5DAC85AD8ADB}" type="presOf" srcId="{4A20A08D-2148-DA48-B480-A881FED5E0CC}" destId="{74237C87-3094-7A43-B80A-5A05CFD099CA}" srcOrd="0" destOrd="0" presId="urn:microsoft.com/office/officeart/2005/8/layout/equation1"/>
    <dgm:cxn modelId="{67DAA0B3-BEDF-3848-910B-E9D4183DA6E1}" type="presParOf" srcId="{E25B46E7-2F95-F340-AA89-970B00C9BEDC}" destId="{7F9BA0BF-811E-AB4E-86D4-F407A1B73436}" srcOrd="0" destOrd="0" presId="urn:microsoft.com/office/officeart/2005/8/layout/equation1"/>
    <dgm:cxn modelId="{E7E71CBD-6CBA-6F4D-9040-BEBAA4C0BD00}" type="presParOf" srcId="{E25B46E7-2F95-F340-AA89-970B00C9BEDC}" destId="{092F352E-BEFB-9341-A12E-C5E4F704CED4}" srcOrd="1" destOrd="0" presId="urn:microsoft.com/office/officeart/2005/8/layout/equation1"/>
    <dgm:cxn modelId="{9E6F7582-A46C-024E-81C5-E9D02353FDD3}" type="presParOf" srcId="{E25B46E7-2F95-F340-AA89-970B00C9BEDC}" destId="{74237C87-3094-7A43-B80A-5A05CFD099CA}" srcOrd="2" destOrd="0" presId="urn:microsoft.com/office/officeart/2005/8/layout/equation1"/>
    <dgm:cxn modelId="{B11241B4-8B0A-E54C-914A-267EEF3C40A5}" type="presParOf" srcId="{E25B46E7-2F95-F340-AA89-970B00C9BEDC}" destId="{4707E07E-A0D9-EC4C-9B73-A90FC044B57E}" srcOrd="3" destOrd="0" presId="urn:microsoft.com/office/officeart/2005/8/layout/equation1"/>
    <dgm:cxn modelId="{CD6568BF-0FC4-6046-96B4-A7930AE6CA01}" type="presParOf" srcId="{E25B46E7-2F95-F340-AA89-970B00C9BEDC}" destId="{AB0647C3-0C90-C846-B820-4D160EAD143B}" srcOrd="4" destOrd="0" presId="urn:microsoft.com/office/officeart/2005/8/layout/equation1"/>
    <dgm:cxn modelId="{D3988E12-9F8D-154C-AD1F-4BF73D9B371C}" type="presParOf" srcId="{E25B46E7-2F95-F340-AA89-970B00C9BEDC}" destId="{0E8B6710-7106-2143-BEE2-66EBBC433A87}" srcOrd="5" destOrd="0" presId="urn:microsoft.com/office/officeart/2005/8/layout/equation1"/>
    <dgm:cxn modelId="{05236413-959F-EB44-8D1D-26893EE653E3}" type="presParOf" srcId="{E25B46E7-2F95-F340-AA89-970B00C9BEDC}" destId="{37D99FEE-091E-6D46-8C7D-8907624CE8D6}" srcOrd="6" destOrd="0" presId="urn:microsoft.com/office/officeart/2005/8/layout/equation1"/>
    <dgm:cxn modelId="{96B83045-E10A-3249-9991-EA8475A1946C}" type="presParOf" srcId="{E25B46E7-2F95-F340-AA89-970B00C9BEDC}" destId="{85F65E9E-8C6B-034A-87C0-338D95BDB40A}" srcOrd="7" destOrd="0" presId="urn:microsoft.com/office/officeart/2005/8/layout/equation1"/>
    <dgm:cxn modelId="{2FE88F0A-5912-5847-A0AB-9FE1B45FE5B2}" type="presParOf" srcId="{E25B46E7-2F95-F340-AA89-970B00C9BEDC}" destId="{3AE35F93-D9FF-744D-8BCD-CA31AAFF5CDC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807AFC-2BDD-8D4E-B74D-8576D5E71DBA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F1D8A86-603D-484A-9FEA-41B0F8FEDA5A}">
      <dgm:prSet phldrT="[Tekst]"/>
      <dgm:spPr/>
      <dgm:t>
        <a:bodyPr/>
        <a:lstStyle/>
        <a:p>
          <a:r>
            <a:rPr lang="pl-PL" dirty="0" err="1"/>
            <a:t>Cover</a:t>
          </a:r>
          <a:r>
            <a:rPr lang="pl-PL" dirty="0"/>
            <a:t> nieingerujący w istotę utworu</a:t>
          </a:r>
        </a:p>
      </dgm:t>
    </dgm:pt>
    <dgm:pt modelId="{7B5CB9E7-3DDD-BE4E-B68E-BAF18355FD54}" type="parTrans" cxnId="{5F98BDF8-C5D6-0F49-8234-75E515D4B70A}">
      <dgm:prSet/>
      <dgm:spPr/>
      <dgm:t>
        <a:bodyPr/>
        <a:lstStyle/>
        <a:p>
          <a:endParaRPr lang="pl-PL"/>
        </a:p>
      </dgm:t>
    </dgm:pt>
    <dgm:pt modelId="{9F6E897F-1594-4749-A7C8-D000BD9EBE60}" type="sibTrans" cxnId="{5F98BDF8-C5D6-0F49-8234-75E515D4B70A}">
      <dgm:prSet/>
      <dgm:spPr/>
      <dgm:t>
        <a:bodyPr/>
        <a:lstStyle/>
        <a:p>
          <a:endParaRPr lang="pl-PL"/>
        </a:p>
      </dgm:t>
    </dgm:pt>
    <dgm:pt modelId="{2192937A-D3B0-6647-8F53-55B1678D8D8E}">
      <dgm:prSet phldrT="[Tekst]"/>
      <dgm:spPr/>
      <dgm:t>
        <a:bodyPr/>
        <a:lstStyle/>
        <a:p>
          <a:r>
            <a:rPr lang="pl-PL" dirty="0"/>
            <a:t>Artysta wykonawca eksploatuje autorskie prawa majątkowe do utworu </a:t>
          </a:r>
          <a:r>
            <a:rPr lang="pl-PL" dirty="0">
              <a:sym typeface="Wingdings" pitchFamily="2" charset="2"/>
            </a:rPr>
            <a:t> konieczne jest zawarcie umowy licencji z uprawnionym lub właściwą OZZ np. ZAiKS</a:t>
          </a:r>
          <a:endParaRPr lang="pl-PL" dirty="0"/>
        </a:p>
      </dgm:t>
    </dgm:pt>
    <dgm:pt modelId="{A556FC33-78B0-FF43-ADAF-2BB98E2D12DC}" type="parTrans" cxnId="{32140FF8-FB2C-684D-A150-EC784C822C6D}">
      <dgm:prSet/>
      <dgm:spPr/>
      <dgm:t>
        <a:bodyPr/>
        <a:lstStyle/>
        <a:p>
          <a:endParaRPr lang="pl-PL"/>
        </a:p>
      </dgm:t>
    </dgm:pt>
    <dgm:pt modelId="{73FF0723-7191-C04B-A851-DDBABA5DABFA}" type="sibTrans" cxnId="{32140FF8-FB2C-684D-A150-EC784C822C6D}">
      <dgm:prSet/>
      <dgm:spPr/>
      <dgm:t>
        <a:bodyPr/>
        <a:lstStyle/>
        <a:p>
          <a:endParaRPr lang="pl-PL"/>
        </a:p>
      </dgm:t>
    </dgm:pt>
    <dgm:pt modelId="{D27CBF25-53A3-6044-9E63-38D11FCD4A09}">
      <dgm:prSet phldrT="[Tekst]"/>
      <dgm:spPr/>
      <dgm:t>
        <a:bodyPr/>
        <a:lstStyle/>
        <a:p>
          <a:r>
            <a:rPr lang="pl-PL" dirty="0"/>
            <a:t>Aranżacja wyraźnie </a:t>
          </a:r>
          <a:r>
            <a:rPr lang="pl-PL" dirty="0" err="1"/>
            <a:t>odróżniajaca</a:t>
          </a:r>
          <a:r>
            <a:rPr lang="pl-PL" dirty="0"/>
            <a:t> się od oryginalnej wersji </a:t>
          </a:r>
        </a:p>
      </dgm:t>
    </dgm:pt>
    <dgm:pt modelId="{1158B925-B0B6-E540-AA5A-8F5BF56CA7FC}" type="parTrans" cxnId="{30F63B60-DD78-A646-AB91-8FF11777B315}">
      <dgm:prSet/>
      <dgm:spPr/>
      <dgm:t>
        <a:bodyPr/>
        <a:lstStyle/>
        <a:p>
          <a:endParaRPr lang="pl-PL"/>
        </a:p>
      </dgm:t>
    </dgm:pt>
    <dgm:pt modelId="{363A0CAD-9086-8E44-8D16-F38175DD360F}" type="sibTrans" cxnId="{30F63B60-DD78-A646-AB91-8FF11777B315}">
      <dgm:prSet/>
      <dgm:spPr/>
      <dgm:t>
        <a:bodyPr/>
        <a:lstStyle/>
        <a:p>
          <a:endParaRPr lang="pl-PL"/>
        </a:p>
      </dgm:t>
    </dgm:pt>
    <dgm:pt modelId="{FEA74BE5-A71A-9B4E-960C-C525EB2A10D7}">
      <dgm:prSet phldrT="[Tekst]"/>
      <dgm:spPr/>
      <dgm:t>
        <a:bodyPr/>
        <a:lstStyle/>
        <a:p>
          <a:r>
            <a:rPr lang="pl-PL" dirty="0"/>
            <a:t>Opracowanie (utwór zależny)</a:t>
          </a:r>
        </a:p>
      </dgm:t>
    </dgm:pt>
    <dgm:pt modelId="{21F18D18-1FD6-DF47-AB1B-978EC510AFAA}" type="parTrans" cxnId="{CB9E27F8-7FAC-B345-9067-2474D3759FF5}">
      <dgm:prSet/>
      <dgm:spPr/>
      <dgm:t>
        <a:bodyPr/>
        <a:lstStyle/>
        <a:p>
          <a:endParaRPr lang="pl-PL"/>
        </a:p>
      </dgm:t>
    </dgm:pt>
    <dgm:pt modelId="{AC47D9BE-B133-BF43-BB29-C9FAD22FC148}" type="sibTrans" cxnId="{CB9E27F8-7FAC-B345-9067-2474D3759FF5}">
      <dgm:prSet/>
      <dgm:spPr/>
      <dgm:t>
        <a:bodyPr/>
        <a:lstStyle/>
        <a:p>
          <a:endParaRPr lang="pl-PL"/>
        </a:p>
      </dgm:t>
    </dgm:pt>
    <dgm:pt modelId="{AC9F6C37-088A-D745-9E47-6048D335E457}">
      <dgm:prSet phldrT="[Tekst]"/>
      <dgm:spPr/>
      <dgm:t>
        <a:bodyPr/>
        <a:lstStyle/>
        <a:p>
          <a:r>
            <a:rPr lang="pl-PL" dirty="0"/>
            <a:t>ALE! Możliwy jest sprzeciw autora związany z ewentualnym naruszeniem autorskich praw osobistych (art. 16 ust. 3 Pr. Aut)</a:t>
          </a:r>
        </a:p>
      </dgm:t>
    </dgm:pt>
    <dgm:pt modelId="{B8A4B42B-A30D-6D4D-A6B0-E875705BF12B}" type="parTrans" cxnId="{9783928A-186E-C84C-8504-7BDA0975D5E6}">
      <dgm:prSet/>
      <dgm:spPr/>
      <dgm:t>
        <a:bodyPr/>
        <a:lstStyle/>
        <a:p>
          <a:endParaRPr lang="pl-PL"/>
        </a:p>
      </dgm:t>
    </dgm:pt>
    <dgm:pt modelId="{FAFDCBF2-ADE2-D245-878A-CE504B32C662}" type="sibTrans" cxnId="{9783928A-186E-C84C-8504-7BDA0975D5E6}">
      <dgm:prSet/>
      <dgm:spPr/>
      <dgm:t>
        <a:bodyPr/>
        <a:lstStyle/>
        <a:p>
          <a:endParaRPr lang="pl-PL"/>
        </a:p>
      </dgm:t>
    </dgm:pt>
    <dgm:pt modelId="{0606C673-779F-AE4C-902A-01F5864CD19D}">
      <dgm:prSet phldrT="[Tekst]"/>
      <dgm:spPr/>
      <dgm:t>
        <a:bodyPr/>
        <a:lstStyle/>
        <a:p>
          <a:r>
            <a:rPr lang="pl-PL" dirty="0"/>
            <a:t>Prawo do wynagrodzenia (tantiemy)</a:t>
          </a:r>
        </a:p>
      </dgm:t>
    </dgm:pt>
    <dgm:pt modelId="{8013B904-726B-E04C-AB2B-8AC5AEE9C5E5}" type="parTrans" cxnId="{C58888EF-0626-A74A-A0F4-67569CCF9039}">
      <dgm:prSet/>
      <dgm:spPr/>
    </dgm:pt>
    <dgm:pt modelId="{F427CBA1-3771-B34E-92F1-5BE40EB89576}" type="sibTrans" cxnId="{C58888EF-0626-A74A-A0F4-67569CCF9039}">
      <dgm:prSet/>
      <dgm:spPr/>
    </dgm:pt>
    <dgm:pt modelId="{8A4DD12B-43D0-CE47-9DC1-D3C1A4232210}" type="pres">
      <dgm:prSet presAssocID="{6F807AFC-2BDD-8D4E-B74D-8576D5E71DBA}" presName="linear" presStyleCnt="0">
        <dgm:presLayoutVars>
          <dgm:animLvl val="lvl"/>
          <dgm:resizeHandles val="exact"/>
        </dgm:presLayoutVars>
      </dgm:prSet>
      <dgm:spPr/>
    </dgm:pt>
    <dgm:pt modelId="{7DD2DD9A-A88A-F645-800E-724326C67CBD}" type="pres">
      <dgm:prSet presAssocID="{5F1D8A86-603D-484A-9FEA-41B0F8FEDA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9DBE6FA-EEB2-454E-BB7E-52F5137B561F}" type="pres">
      <dgm:prSet presAssocID="{5F1D8A86-603D-484A-9FEA-41B0F8FEDA5A}" presName="childText" presStyleLbl="revTx" presStyleIdx="0" presStyleCnt="2">
        <dgm:presLayoutVars>
          <dgm:bulletEnabled val="1"/>
        </dgm:presLayoutVars>
      </dgm:prSet>
      <dgm:spPr/>
    </dgm:pt>
    <dgm:pt modelId="{62659F82-3881-2448-A9E5-63018B57743C}" type="pres">
      <dgm:prSet presAssocID="{D27CBF25-53A3-6044-9E63-38D11FCD4A0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7B75ABC-E751-474B-8B42-DD295120C22C}" type="pres">
      <dgm:prSet presAssocID="{D27CBF25-53A3-6044-9E63-38D11FCD4A0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0F63B60-DD78-A646-AB91-8FF11777B315}" srcId="{6F807AFC-2BDD-8D4E-B74D-8576D5E71DBA}" destId="{D27CBF25-53A3-6044-9E63-38D11FCD4A09}" srcOrd="1" destOrd="0" parTransId="{1158B925-B0B6-E540-AA5A-8F5BF56CA7FC}" sibTransId="{363A0CAD-9086-8E44-8D16-F38175DD360F}"/>
    <dgm:cxn modelId="{78FE7865-60DB-4B40-A07D-3BF47C901214}" type="presOf" srcId="{0606C673-779F-AE4C-902A-01F5864CD19D}" destId="{A7B75ABC-E751-474B-8B42-DD295120C22C}" srcOrd="0" destOrd="1" presId="urn:microsoft.com/office/officeart/2005/8/layout/vList2"/>
    <dgm:cxn modelId="{9783928A-186E-C84C-8504-7BDA0975D5E6}" srcId="{5F1D8A86-603D-484A-9FEA-41B0F8FEDA5A}" destId="{AC9F6C37-088A-D745-9E47-6048D335E457}" srcOrd="1" destOrd="0" parTransId="{B8A4B42B-A30D-6D4D-A6B0-E875705BF12B}" sibTransId="{FAFDCBF2-ADE2-D245-878A-CE504B32C662}"/>
    <dgm:cxn modelId="{F1AC059A-9481-8649-8C7D-E75EE8C0C8D4}" type="presOf" srcId="{D27CBF25-53A3-6044-9E63-38D11FCD4A09}" destId="{62659F82-3881-2448-A9E5-63018B57743C}" srcOrd="0" destOrd="0" presId="urn:microsoft.com/office/officeart/2005/8/layout/vList2"/>
    <dgm:cxn modelId="{2F308C9C-984C-6740-806D-590DBCC429E8}" type="presOf" srcId="{FEA74BE5-A71A-9B4E-960C-C525EB2A10D7}" destId="{A7B75ABC-E751-474B-8B42-DD295120C22C}" srcOrd="0" destOrd="0" presId="urn:microsoft.com/office/officeart/2005/8/layout/vList2"/>
    <dgm:cxn modelId="{C2FDCE9F-AE4F-C94B-853D-D8BEA4D51EDD}" type="presOf" srcId="{5F1D8A86-603D-484A-9FEA-41B0F8FEDA5A}" destId="{7DD2DD9A-A88A-F645-800E-724326C67CBD}" srcOrd="0" destOrd="0" presId="urn:microsoft.com/office/officeart/2005/8/layout/vList2"/>
    <dgm:cxn modelId="{57347CB9-4354-5E41-8E1B-FFF8404B56C9}" type="presOf" srcId="{AC9F6C37-088A-D745-9E47-6048D335E457}" destId="{99DBE6FA-EEB2-454E-BB7E-52F5137B561F}" srcOrd="0" destOrd="1" presId="urn:microsoft.com/office/officeart/2005/8/layout/vList2"/>
    <dgm:cxn modelId="{B33C6CCF-9C26-104A-9417-795C9E5F478F}" type="presOf" srcId="{2192937A-D3B0-6647-8F53-55B1678D8D8E}" destId="{99DBE6FA-EEB2-454E-BB7E-52F5137B561F}" srcOrd="0" destOrd="0" presId="urn:microsoft.com/office/officeart/2005/8/layout/vList2"/>
    <dgm:cxn modelId="{C58888EF-0626-A74A-A0F4-67569CCF9039}" srcId="{D27CBF25-53A3-6044-9E63-38D11FCD4A09}" destId="{0606C673-779F-AE4C-902A-01F5864CD19D}" srcOrd="1" destOrd="0" parTransId="{8013B904-726B-E04C-AB2B-8AC5AEE9C5E5}" sibTransId="{F427CBA1-3771-B34E-92F1-5BE40EB89576}"/>
    <dgm:cxn modelId="{32140FF8-FB2C-684D-A150-EC784C822C6D}" srcId="{5F1D8A86-603D-484A-9FEA-41B0F8FEDA5A}" destId="{2192937A-D3B0-6647-8F53-55B1678D8D8E}" srcOrd="0" destOrd="0" parTransId="{A556FC33-78B0-FF43-ADAF-2BB98E2D12DC}" sibTransId="{73FF0723-7191-C04B-A851-DDBABA5DABFA}"/>
    <dgm:cxn modelId="{CB9E27F8-7FAC-B345-9067-2474D3759FF5}" srcId="{D27CBF25-53A3-6044-9E63-38D11FCD4A09}" destId="{FEA74BE5-A71A-9B4E-960C-C525EB2A10D7}" srcOrd="0" destOrd="0" parTransId="{21F18D18-1FD6-DF47-AB1B-978EC510AFAA}" sibTransId="{AC47D9BE-B133-BF43-BB29-C9FAD22FC148}"/>
    <dgm:cxn modelId="{5F98BDF8-C5D6-0F49-8234-75E515D4B70A}" srcId="{6F807AFC-2BDD-8D4E-B74D-8576D5E71DBA}" destId="{5F1D8A86-603D-484A-9FEA-41B0F8FEDA5A}" srcOrd="0" destOrd="0" parTransId="{7B5CB9E7-3DDD-BE4E-B68E-BAF18355FD54}" sibTransId="{9F6E897F-1594-4749-A7C8-D000BD9EBE60}"/>
    <dgm:cxn modelId="{6814BFFC-FC65-564E-9FEB-C5D597644A38}" type="presOf" srcId="{6F807AFC-2BDD-8D4E-B74D-8576D5E71DBA}" destId="{8A4DD12B-43D0-CE47-9DC1-D3C1A4232210}" srcOrd="0" destOrd="0" presId="urn:microsoft.com/office/officeart/2005/8/layout/vList2"/>
    <dgm:cxn modelId="{7597FB8E-7D0F-C946-81D8-341D1608F818}" type="presParOf" srcId="{8A4DD12B-43D0-CE47-9DC1-D3C1A4232210}" destId="{7DD2DD9A-A88A-F645-800E-724326C67CBD}" srcOrd="0" destOrd="0" presId="urn:microsoft.com/office/officeart/2005/8/layout/vList2"/>
    <dgm:cxn modelId="{33DE3B76-F5C5-7A46-BA8B-003DA881E142}" type="presParOf" srcId="{8A4DD12B-43D0-CE47-9DC1-D3C1A4232210}" destId="{99DBE6FA-EEB2-454E-BB7E-52F5137B561F}" srcOrd="1" destOrd="0" presId="urn:microsoft.com/office/officeart/2005/8/layout/vList2"/>
    <dgm:cxn modelId="{E8FE35D5-4B81-2146-BA82-94237220CDF9}" type="presParOf" srcId="{8A4DD12B-43D0-CE47-9DC1-D3C1A4232210}" destId="{62659F82-3881-2448-A9E5-63018B57743C}" srcOrd="2" destOrd="0" presId="urn:microsoft.com/office/officeart/2005/8/layout/vList2"/>
    <dgm:cxn modelId="{11C96037-AA7B-ED47-BC83-A846B14A8330}" type="presParOf" srcId="{8A4DD12B-43D0-CE47-9DC1-D3C1A4232210}" destId="{A7B75ABC-E751-474B-8B42-DD295120C22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B5257E-12C7-8742-BC9D-7002B13629B9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CDDE5B1F-4E4B-5E48-96B3-B605791A0D6B}">
      <dgm:prSet phldrT="[Tekst]"/>
      <dgm:spPr/>
      <dgm:t>
        <a:bodyPr/>
        <a:lstStyle/>
        <a:p>
          <a:r>
            <a:rPr lang="pl-PL" dirty="0" err="1"/>
            <a:t>Sampling</a:t>
          </a:r>
          <a:r>
            <a:rPr lang="pl-PL" dirty="0"/>
            <a:t> nie przekracza granic dozwolonego użytku – art. 29 ust. 1  - prawo cytatu</a:t>
          </a:r>
        </a:p>
      </dgm:t>
    </dgm:pt>
    <dgm:pt modelId="{DFE2E427-8209-DB43-8CB0-7287F942B9F7}" type="parTrans" cxnId="{467B105C-3987-D744-926D-C392E7072D56}">
      <dgm:prSet/>
      <dgm:spPr/>
      <dgm:t>
        <a:bodyPr/>
        <a:lstStyle/>
        <a:p>
          <a:endParaRPr lang="pl-PL"/>
        </a:p>
      </dgm:t>
    </dgm:pt>
    <dgm:pt modelId="{A525FF88-205C-7B4C-9CCE-6BFA0879AE12}" type="sibTrans" cxnId="{467B105C-3987-D744-926D-C392E7072D56}">
      <dgm:prSet/>
      <dgm:spPr/>
      <dgm:t>
        <a:bodyPr/>
        <a:lstStyle/>
        <a:p>
          <a:endParaRPr lang="pl-PL"/>
        </a:p>
      </dgm:t>
    </dgm:pt>
    <dgm:pt modelId="{F78F134F-1006-0D4F-A209-841D5291D3F2}">
      <dgm:prSet phldrT="[Tekst]"/>
      <dgm:spPr/>
      <dgm:t>
        <a:bodyPr/>
        <a:lstStyle/>
        <a:p>
          <a:r>
            <a:rPr lang="pl-PL" dirty="0"/>
            <a:t>Jeśli </a:t>
          </a:r>
          <a:r>
            <a:rPr lang="pl-PL" dirty="0" err="1"/>
            <a:t>sampel</a:t>
          </a:r>
          <a:r>
            <a:rPr lang="pl-PL" dirty="0"/>
            <a:t>  jest na tyle rozpoznawalny, że nowy utwór nie ma cech samoistności </a:t>
          </a:r>
          <a:r>
            <a:rPr lang="pl-PL" dirty="0">
              <a:sym typeface="Wingdings" pitchFamily="2" charset="2"/>
            </a:rPr>
            <a:t> utwór zależny</a:t>
          </a:r>
          <a:endParaRPr lang="pl-PL" dirty="0"/>
        </a:p>
      </dgm:t>
    </dgm:pt>
    <dgm:pt modelId="{140EA48D-0D0B-8640-8489-BF188A314428}" type="parTrans" cxnId="{4CA88E30-BDA0-6A4F-B23C-7BC4D44814B1}">
      <dgm:prSet/>
      <dgm:spPr/>
      <dgm:t>
        <a:bodyPr/>
        <a:lstStyle/>
        <a:p>
          <a:endParaRPr lang="pl-PL"/>
        </a:p>
      </dgm:t>
    </dgm:pt>
    <dgm:pt modelId="{6490150E-C22E-914E-8CD3-6768B352B4FE}" type="sibTrans" cxnId="{4CA88E30-BDA0-6A4F-B23C-7BC4D44814B1}">
      <dgm:prSet/>
      <dgm:spPr/>
      <dgm:t>
        <a:bodyPr/>
        <a:lstStyle/>
        <a:p>
          <a:endParaRPr lang="pl-PL"/>
        </a:p>
      </dgm:t>
    </dgm:pt>
    <dgm:pt modelId="{A42CBB5F-9DA1-4F4B-A9F9-57C14B29BE34}" type="pres">
      <dgm:prSet presAssocID="{25B5257E-12C7-8742-BC9D-7002B13629B9}" presName="compositeShape" presStyleCnt="0">
        <dgm:presLayoutVars>
          <dgm:chMax val="2"/>
          <dgm:dir/>
          <dgm:resizeHandles val="exact"/>
        </dgm:presLayoutVars>
      </dgm:prSet>
      <dgm:spPr/>
    </dgm:pt>
    <dgm:pt modelId="{E3874072-C07F-214D-ABCD-0041FA87CD13}" type="pres">
      <dgm:prSet presAssocID="{25B5257E-12C7-8742-BC9D-7002B13629B9}" presName="ribbon" presStyleLbl="node1" presStyleIdx="0" presStyleCnt="1"/>
      <dgm:spPr/>
    </dgm:pt>
    <dgm:pt modelId="{232A7BFE-1E52-AD4E-8002-4C01E445EF29}" type="pres">
      <dgm:prSet presAssocID="{25B5257E-12C7-8742-BC9D-7002B13629B9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A3C97CCC-9634-1C41-AC5F-FC72C18157D9}" type="pres">
      <dgm:prSet presAssocID="{25B5257E-12C7-8742-BC9D-7002B13629B9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07EAB23-DC16-4E45-BB21-D17FADCBF8C1}" type="presOf" srcId="{25B5257E-12C7-8742-BC9D-7002B13629B9}" destId="{A42CBB5F-9DA1-4F4B-A9F9-57C14B29BE34}" srcOrd="0" destOrd="0" presId="urn:microsoft.com/office/officeart/2005/8/layout/arrow6"/>
    <dgm:cxn modelId="{3329E829-38BC-C14C-AC47-84AFF9D56117}" type="presOf" srcId="{CDDE5B1F-4E4B-5E48-96B3-B605791A0D6B}" destId="{232A7BFE-1E52-AD4E-8002-4C01E445EF29}" srcOrd="0" destOrd="0" presId="urn:microsoft.com/office/officeart/2005/8/layout/arrow6"/>
    <dgm:cxn modelId="{4CA88E30-BDA0-6A4F-B23C-7BC4D44814B1}" srcId="{25B5257E-12C7-8742-BC9D-7002B13629B9}" destId="{F78F134F-1006-0D4F-A209-841D5291D3F2}" srcOrd="1" destOrd="0" parTransId="{140EA48D-0D0B-8640-8489-BF188A314428}" sibTransId="{6490150E-C22E-914E-8CD3-6768B352B4FE}"/>
    <dgm:cxn modelId="{E189213B-3CD7-A346-9309-9736D80F63B4}" type="presOf" srcId="{F78F134F-1006-0D4F-A209-841D5291D3F2}" destId="{A3C97CCC-9634-1C41-AC5F-FC72C18157D9}" srcOrd="0" destOrd="0" presId="urn:microsoft.com/office/officeart/2005/8/layout/arrow6"/>
    <dgm:cxn modelId="{467B105C-3987-D744-926D-C392E7072D56}" srcId="{25B5257E-12C7-8742-BC9D-7002B13629B9}" destId="{CDDE5B1F-4E4B-5E48-96B3-B605791A0D6B}" srcOrd="0" destOrd="0" parTransId="{DFE2E427-8209-DB43-8CB0-7287F942B9F7}" sibTransId="{A525FF88-205C-7B4C-9CCE-6BFA0879AE12}"/>
    <dgm:cxn modelId="{62C84FFE-B758-324E-80B5-5A2B226D5AF8}" type="presParOf" srcId="{A42CBB5F-9DA1-4F4B-A9F9-57C14B29BE34}" destId="{E3874072-C07F-214D-ABCD-0041FA87CD13}" srcOrd="0" destOrd="0" presId="urn:microsoft.com/office/officeart/2005/8/layout/arrow6"/>
    <dgm:cxn modelId="{0B37F9C4-BBAA-5F4A-820A-804D8019CC57}" type="presParOf" srcId="{A42CBB5F-9DA1-4F4B-A9F9-57C14B29BE34}" destId="{232A7BFE-1E52-AD4E-8002-4C01E445EF29}" srcOrd="1" destOrd="0" presId="urn:microsoft.com/office/officeart/2005/8/layout/arrow6"/>
    <dgm:cxn modelId="{24BE906E-A3E9-7643-B226-E20AC19FAC81}" type="presParOf" srcId="{A42CBB5F-9DA1-4F4B-A9F9-57C14B29BE34}" destId="{A3C97CCC-9634-1C41-AC5F-FC72C18157D9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F704D3-255D-4BF7-ADDC-FCF5F91D95B1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732F909D-7F27-4FD3-B989-EC71243E1F59}">
      <dgm:prSet phldrT="[Tekst]"/>
      <dgm:spPr/>
      <dgm:t>
        <a:bodyPr/>
        <a:lstStyle/>
        <a:p>
          <a:r>
            <a:rPr lang="pl-PL" dirty="0"/>
            <a:t>akty normatywne lub ich urzędowe projekty;</a:t>
          </a:r>
          <a:endParaRPr lang="en-GB" dirty="0"/>
        </a:p>
      </dgm:t>
    </dgm:pt>
    <dgm:pt modelId="{AEC35B0D-C9D0-4D89-9830-A5AE2BACF736}" type="parTrans" cxnId="{1C85DB7A-C413-4457-9A0E-46AA9EE4CE47}">
      <dgm:prSet/>
      <dgm:spPr/>
      <dgm:t>
        <a:bodyPr/>
        <a:lstStyle/>
        <a:p>
          <a:endParaRPr lang="en-GB"/>
        </a:p>
      </dgm:t>
    </dgm:pt>
    <dgm:pt modelId="{540E59A1-CE4B-4DCC-9221-382B139F48C7}" type="sibTrans" cxnId="{1C85DB7A-C413-4457-9A0E-46AA9EE4CE47}">
      <dgm:prSet/>
      <dgm:spPr/>
      <dgm:t>
        <a:bodyPr/>
        <a:lstStyle/>
        <a:p>
          <a:endParaRPr lang="en-GB"/>
        </a:p>
      </dgm:t>
    </dgm:pt>
    <dgm:pt modelId="{8DC757B3-92D6-4DA7-9DB6-1B8B2C2794E2}">
      <dgm:prSet phldrT="[Tekst]"/>
      <dgm:spPr/>
      <dgm:t>
        <a:bodyPr/>
        <a:lstStyle/>
        <a:p>
          <a:r>
            <a:rPr lang="pl-PL" dirty="0"/>
            <a:t>urzędowe dokumenty, materiały, znaki i symbole;</a:t>
          </a:r>
          <a:endParaRPr lang="en-GB" dirty="0"/>
        </a:p>
      </dgm:t>
    </dgm:pt>
    <dgm:pt modelId="{5C4F50A0-73C0-496A-AAF2-B11C6E405E48}" type="parTrans" cxnId="{E1243B92-1929-4514-A8A8-35E7776009D2}">
      <dgm:prSet/>
      <dgm:spPr/>
      <dgm:t>
        <a:bodyPr/>
        <a:lstStyle/>
        <a:p>
          <a:endParaRPr lang="en-GB"/>
        </a:p>
      </dgm:t>
    </dgm:pt>
    <dgm:pt modelId="{D0FC4F4C-41C0-433A-82ED-46FE1A417D36}" type="sibTrans" cxnId="{E1243B92-1929-4514-A8A8-35E7776009D2}">
      <dgm:prSet/>
      <dgm:spPr/>
      <dgm:t>
        <a:bodyPr/>
        <a:lstStyle/>
        <a:p>
          <a:endParaRPr lang="en-GB"/>
        </a:p>
      </dgm:t>
    </dgm:pt>
    <dgm:pt modelId="{1F4B0512-64EB-4389-94B2-CF16A9243A04}">
      <dgm:prSet phldrT="[Tekst]"/>
      <dgm:spPr/>
      <dgm:t>
        <a:bodyPr/>
        <a:lstStyle/>
        <a:p>
          <a:r>
            <a:rPr lang="pl-PL" dirty="0"/>
            <a:t>opublikowane opisy patentowe lub ochronne;</a:t>
          </a:r>
          <a:endParaRPr lang="en-GB" dirty="0"/>
        </a:p>
      </dgm:t>
    </dgm:pt>
    <dgm:pt modelId="{C206764D-993F-484F-A3B7-D34C6AD3C49B}" type="parTrans" cxnId="{8C538694-C19A-4E26-8529-844A37919CDA}">
      <dgm:prSet/>
      <dgm:spPr/>
      <dgm:t>
        <a:bodyPr/>
        <a:lstStyle/>
        <a:p>
          <a:endParaRPr lang="en-GB"/>
        </a:p>
      </dgm:t>
    </dgm:pt>
    <dgm:pt modelId="{319E97A5-70AC-4D6F-BD6D-F12556493679}" type="sibTrans" cxnId="{8C538694-C19A-4E26-8529-844A37919CDA}">
      <dgm:prSet/>
      <dgm:spPr/>
      <dgm:t>
        <a:bodyPr/>
        <a:lstStyle/>
        <a:p>
          <a:endParaRPr lang="en-GB"/>
        </a:p>
      </dgm:t>
    </dgm:pt>
    <dgm:pt modelId="{1593B9F6-91DF-4E4A-B87A-8B46FF8F4323}">
      <dgm:prSet/>
      <dgm:spPr/>
      <dgm:t>
        <a:bodyPr/>
        <a:lstStyle/>
        <a:p>
          <a:r>
            <a:rPr lang="pl-PL"/>
            <a:t>proste informacje prasowe.</a:t>
          </a:r>
        </a:p>
      </dgm:t>
    </dgm:pt>
    <dgm:pt modelId="{6B000694-9572-4A78-BE15-4AF0CEF09D49}" type="parTrans" cxnId="{8371958B-AFDC-4A2E-8A5F-41BD4827067C}">
      <dgm:prSet/>
      <dgm:spPr/>
      <dgm:t>
        <a:bodyPr/>
        <a:lstStyle/>
        <a:p>
          <a:endParaRPr lang="en-GB"/>
        </a:p>
      </dgm:t>
    </dgm:pt>
    <dgm:pt modelId="{EFFFB010-C676-4D02-8B1C-6224C95FA2E6}" type="sibTrans" cxnId="{8371958B-AFDC-4A2E-8A5F-41BD4827067C}">
      <dgm:prSet/>
      <dgm:spPr/>
      <dgm:t>
        <a:bodyPr/>
        <a:lstStyle/>
        <a:p>
          <a:endParaRPr lang="en-GB"/>
        </a:p>
      </dgm:t>
    </dgm:pt>
    <dgm:pt modelId="{6EB6CD7C-0BE5-417A-98D8-CD1B3E6C2BEB}" type="pres">
      <dgm:prSet presAssocID="{90F704D3-255D-4BF7-ADDC-FCF5F91D95B1}" presName="linearFlow" presStyleCnt="0">
        <dgm:presLayoutVars>
          <dgm:dir/>
          <dgm:resizeHandles val="exact"/>
        </dgm:presLayoutVars>
      </dgm:prSet>
      <dgm:spPr/>
    </dgm:pt>
    <dgm:pt modelId="{11012579-055E-4859-9308-734C0E776FBD}" type="pres">
      <dgm:prSet presAssocID="{732F909D-7F27-4FD3-B989-EC71243E1F59}" presName="composite" presStyleCnt="0"/>
      <dgm:spPr/>
    </dgm:pt>
    <dgm:pt modelId="{28BE1499-1EBC-4791-AECA-F76285003D42}" type="pres">
      <dgm:prSet presAssocID="{732F909D-7F27-4FD3-B989-EC71243E1F59}" presName="imgShp" presStyleLbl="fgImgPlace1" presStyleIdx="0" presStyleCnt="4" custLinFactNeighborX="-3859" custLinFactNeighborY="697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C34652FE-01A2-4647-AFA1-83AEE974DF0E}" type="pres">
      <dgm:prSet presAssocID="{732F909D-7F27-4FD3-B989-EC71243E1F59}" presName="txShp" presStyleLbl="node1" presStyleIdx="0" presStyleCnt="4">
        <dgm:presLayoutVars>
          <dgm:bulletEnabled val="1"/>
        </dgm:presLayoutVars>
      </dgm:prSet>
      <dgm:spPr/>
    </dgm:pt>
    <dgm:pt modelId="{CBE83CB4-5317-4766-AE7C-B78C061FC4A3}" type="pres">
      <dgm:prSet presAssocID="{540E59A1-CE4B-4DCC-9221-382B139F48C7}" presName="spacing" presStyleCnt="0"/>
      <dgm:spPr/>
    </dgm:pt>
    <dgm:pt modelId="{9AE972CD-F52C-4600-9F60-3DA250B882F7}" type="pres">
      <dgm:prSet presAssocID="{8DC757B3-92D6-4DA7-9DB6-1B8B2C2794E2}" presName="composite" presStyleCnt="0"/>
      <dgm:spPr/>
    </dgm:pt>
    <dgm:pt modelId="{E7D891D7-8258-4EC3-997D-948D7E9525F4}" type="pres">
      <dgm:prSet presAssocID="{8DC757B3-92D6-4DA7-9DB6-1B8B2C2794E2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6975BB50-DF81-4636-8011-90707269D106}" type="pres">
      <dgm:prSet presAssocID="{8DC757B3-92D6-4DA7-9DB6-1B8B2C2794E2}" presName="txShp" presStyleLbl="node1" presStyleIdx="1" presStyleCnt="4">
        <dgm:presLayoutVars>
          <dgm:bulletEnabled val="1"/>
        </dgm:presLayoutVars>
      </dgm:prSet>
      <dgm:spPr/>
    </dgm:pt>
    <dgm:pt modelId="{4438A24D-0771-49B8-A529-C49C2E097941}" type="pres">
      <dgm:prSet presAssocID="{D0FC4F4C-41C0-433A-82ED-46FE1A417D36}" presName="spacing" presStyleCnt="0"/>
      <dgm:spPr/>
    </dgm:pt>
    <dgm:pt modelId="{D1573003-7EEB-4C95-AAD0-033DAE6A21B8}" type="pres">
      <dgm:prSet presAssocID="{1F4B0512-64EB-4389-94B2-CF16A9243A04}" presName="composite" presStyleCnt="0"/>
      <dgm:spPr/>
    </dgm:pt>
    <dgm:pt modelId="{2B0C3FE5-10D5-4A30-BBCC-7D71BC439A66}" type="pres">
      <dgm:prSet presAssocID="{1F4B0512-64EB-4389-94B2-CF16A9243A04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817FBAA3-E778-483D-982F-DCD9E23850C2}" type="pres">
      <dgm:prSet presAssocID="{1F4B0512-64EB-4389-94B2-CF16A9243A04}" presName="txShp" presStyleLbl="node1" presStyleIdx="2" presStyleCnt="4">
        <dgm:presLayoutVars>
          <dgm:bulletEnabled val="1"/>
        </dgm:presLayoutVars>
      </dgm:prSet>
      <dgm:spPr/>
    </dgm:pt>
    <dgm:pt modelId="{47971986-29C1-4ABD-8601-9349E52603C5}" type="pres">
      <dgm:prSet presAssocID="{319E97A5-70AC-4D6F-BD6D-F12556493679}" presName="spacing" presStyleCnt="0"/>
      <dgm:spPr/>
    </dgm:pt>
    <dgm:pt modelId="{96E10444-4046-4147-A188-5B70FA508AD1}" type="pres">
      <dgm:prSet presAssocID="{1593B9F6-91DF-4E4A-B87A-8B46FF8F4323}" presName="composite" presStyleCnt="0"/>
      <dgm:spPr/>
    </dgm:pt>
    <dgm:pt modelId="{B17FB34F-4585-4998-BC07-2D5E3D19499A}" type="pres">
      <dgm:prSet presAssocID="{1593B9F6-91DF-4E4A-B87A-8B46FF8F4323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82CFE6DF-C168-4B13-8DB6-A068FF4DDAAE}" type="pres">
      <dgm:prSet presAssocID="{1593B9F6-91DF-4E4A-B87A-8B46FF8F4323}" presName="txShp" presStyleLbl="node1" presStyleIdx="3" presStyleCnt="4">
        <dgm:presLayoutVars>
          <dgm:bulletEnabled val="1"/>
        </dgm:presLayoutVars>
      </dgm:prSet>
      <dgm:spPr/>
    </dgm:pt>
  </dgm:ptLst>
  <dgm:cxnLst>
    <dgm:cxn modelId="{61170805-76D1-4CF0-9606-377BFF6EBD0E}" type="presOf" srcId="{8DC757B3-92D6-4DA7-9DB6-1B8B2C2794E2}" destId="{6975BB50-DF81-4636-8011-90707269D106}" srcOrd="0" destOrd="0" presId="urn:microsoft.com/office/officeart/2005/8/layout/vList3"/>
    <dgm:cxn modelId="{81D1F715-77F5-4915-8A2B-4984CEA63BE6}" type="presOf" srcId="{1F4B0512-64EB-4389-94B2-CF16A9243A04}" destId="{817FBAA3-E778-483D-982F-DCD9E23850C2}" srcOrd="0" destOrd="0" presId="urn:microsoft.com/office/officeart/2005/8/layout/vList3"/>
    <dgm:cxn modelId="{7CF87B24-3FD5-491E-9F48-A4E0753AD554}" type="presOf" srcId="{90F704D3-255D-4BF7-ADDC-FCF5F91D95B1}" destId="{6EB6CD7C-0BE5-417A-98D8-CD1B3E6C2BEB}" srcOrd="0" destOrd="0" presId="urn:microsoft.com/office/officeart/2005/8/layout/vList3"/>
    <dgm:cxn modelId="{856F3C4B-B07A-43EA-BDC7-9E914D0D10B8}" type="presOf" srcId="{732F909D-7F27-4FD3-B989-EC71243E1F59}" destId="{C34652FE-01A2-4647-AFA1-83AEE974DF0E}" srcOrd="0" destOrd="0" presId="urn:microsoft.com/office/officeart/2005/8/layout/vList3"/>
    <dgm:cxn modelId="{1C85DB7A-C413-4457-9A0E-46AA9EE4CE47}" srcId="{90F704D3-255D-4BF7-ADDC-FCF5F91D95B1}" destId="{732F909D-7F27-4FD3-B989-EC71243E1F59}" srcOrd="0" destOrd="0" parTransId="{AEC35B0D-C9D0-4D89-9830-A5AE2BACF736}" sibTransId="{540E59A1-CE4B-4DCC-9221-382B139F48C7}"/>
    <dgm:cxn modelId="{CF196B80-D68A-4ED0-A6AC-9F652D2A84F8}" type="presOf" srcId="{1593B9F6-91DF-4E4A-B87A-8B46FF8F4323}" destId="{82CFE6DF-C168-4B13-8DB6-A068FF4DDAAE}" srcOrd="0" destOrd="0" presId="urn:microsoft.com/office/officeart/2005/8/layout/vList3"/>
    <dgm:cxn modelId="{8371958B-AFDC-4A2E-8A5F-41BD4827067C}" srcId="{90F704D3-255D-4BF7-ADDC-FCF5F91D95B1}" destId="{1593B9F6-91DF-4E4A-B87A-8B46FF8F4323}" srcOrd="3" destOrd="0" parTransId="{6B000694-9572-4A78-BE15-4AF0CEF09D49}" sibTransId="{EFFFB010-C676-4D02-8B1C-6224C95FA2E6}"/>
    <dgm:cxn modelId="{E1243B92-1929-4514-A8A8-35E7776009D2}" srcId="{90F704D3-255D-4BF7-ADDC-FCF5F91D95B1}" destId="{8DC757B3-92D6-4DA7-9DB6-1B8B2C2794E2}" srcOrd="1" destOrd="0" parTransId="{5C4F50A0-73C0-496A-AAF2-B11C6E405E48}" sibTransId="{D0FC4F4C-41C0-433A-82ED-46FE1A417D36}"/>
    <dgm:cxn modelId="{8C538694-C19A-4E26-8529-844A37919CDA}" srcId="{90F704D3-255D-4BF7-ADDC-FCF5F91D95B1}" destId="{1F4B0512-64EB-4389-94B2-CF16A9243A04}" srcOrd="2" destOrd="0" parTransId="{C206764D-993F-484F-A3B7-D34C6AD3C49B}" sibTransId="{319E97A5-70AC-4D6F-BD6D-F12556493679}"/>
    <dgm:cxn modelId="{F14A0B50-21D1-45CD-930E-E97C8E8B26EA}" type="presParOf" srcId="{6EB6CD7C-0BE5-417A-98D8-CD1B3E6C2BEB}" destId="{11012579-055E-4859-9308-734C0E776FBD}" srcOrd="0" destOrd="0" presId="urn:microsoft.com/office/officeart/2005/8/layout/vList3"/>
    <dgm:cxn modelId="{69104DFA-3B24-433B-91F3-9587F7FB3D95}" type="presParOf" srcId="{11012579-055E-4859-9308-734C0E776FBD}" destId="{28BE1499-1EBC-4791-AECA-F76285003D42}" srcOrd="0" destOrd="0" presId="urn:microsoft.com/office/officeart/2005/8/layout/vList3"/>
    <dgm:cxn modelId="{B3B3DACA-53D3-4ED4-88DC-3437BE8A50EA}" type="presParOf" srcId="{11012579-055E-4859-9308-734C0E776FBD}" destId="{C34652FE-01A2-4647-AFA1-83AEE974DF0E}" srcOrd="1" destOrd="0" presId="urn:microsoft.com/office/officeart/2005/8/layout/vList3"/>
    <dgm:cxn modelId="{2704B351-A80B-494E-AED0-4AAFFD0D7DC3}" type="presParOf" srcId="{6EB6CD7C-0BE5-417A-98D8-CD1B3E6C2BEB}" destId="{CBE83CB4-5317-4766-AE7C-B78C061FC4A3}" srcOrd="1" destOrd="0" presId="urn:microsoft.com/office/officeart/2005/8/layout/vList3"/>
    <dgm:cxn modelId="{9AFDE8AA-F915-43AA-A671-66ABB3C19DCD}" type="presParOf" srcId="{6EB6CD7C-0BE5-417A-98D8-CD1B3E6C2BEB}" destId="{9AE972CD-F52C-4600-9F60-3DA250B882F7}" srcOrd="2" destOrd="0" presId="urn:microsoft.com/office/officeart/2005/8/layout/vList3"/>
    <dgm:cxn modelId="{B946C0A8-DFE1-4D29-B462-B5F137BBEB1C}" type="presParOf" srcId="{9AE972CD-F52C-4600-9F60-3DA250B882F7}" destId="{E7D891D7-8258-4EC3-997D-948D7E9525F4}" srcOrd="0" destOrd="0" presId="urn:microsoft.com/office/officeart/2005/8/layout/vList3"/>
    <dgm:cxn modelId="{4D162A28-73EF-4F23-A6BA-0446BD4D146E}" type="presParOf" srcId="{9AE972CD-F52C-4600-9F60-3DA250B882F7}" destId="{6975BB50-DF81-4636-8011-90707269D106}" srcOrd="1" destOrd="0" presId="urn:microsoft.com/office/officeart/2005/8/layout/vList3"/>
    <dgm:cxn modelId="{5A4BDF92-C3E2-475C-B1F0-B972A5619B13}" type="presParOf" srcId="{6EB6CD7C-0BE5-417A-98D8-CD1B3E6C2BEB}" destId="{4438A24D-0771-49B8-A529-C49C2E097941}" srcOrd="3" destOrd="0" presId="urn:microsoft.com/office/officeart/2005/8/layout/vList3"/>
    <dgm:cxn modelId="{2E41D1A8-8975-41DA-AE9B-FE77DBFD056B}" type="presParOf" srcId="{6EB6CD7C-0BE5-417A-98D8-CD1B3E6C2BEB}" destId="{D1573003-7EEB-4C95-AAD0-033DAE6A21B8}" srcOrd="4" destOrd="0" presId="urn:microsoft.com/office/officeart/2005/8/layout/vList3"/>
    <dgm:cxn modelId="{450A68EA-36D2-4536-8396-EB0BF79759BC}" type="presParOf" srcId="{D1573003-7EEB-4C95-AAD0-033DAE6A21B8}" destId="{2B0C3FE5-10D5-4A30-BBCC-7D71BC439A66}" srcOrd="0" destOrd="0" presId="urn:microsoft.com/office/officeart/2005/8/layout/vList3"/>
    <dgm:cxn modelId="{F702568B-F716-4C48-AD20-A22161A98A76}" type="presParOf" srcId="{D1573003-7EEB-4C95-AAD0-033DAE6A21B8}" destId="{817FBAA3-E778-483D-982F-DCD9E23850C2}" srcOrd="1" destOrd="0" presId="urn:microsoft.com/office/officeart/2005/8/layout/vList3"/>
    <dgm:cxn modelId="{2AB8C2F3-7517-4678-ADE2-D5461D8FC927}" type="presParOf" srcId="{6EB6CD7C-0BE5-417A-98D8-CD1B3E6C2BEB}" destId="{47971986-29C1-4ABD-8601-9349E52603C5}" srcOrd="5" destOrd="0" presId="urn:microsoft.com/office/officeart/2005/8/layout/vList3"/>
    <dgm:cxn modelId="{9D285031-ED39-4604-8638-8766B09B6A9B}" type="presParOf" srcId="{6EB6CD7C-0BE5-417A-98D8-CD1B3E6C2BEB}" destId="{96E10444-4046-4147-A188-5B70FA508AD1}" srcOrd="6" destOrd="0" presId="urn:microsoft.com/office/officeart/2005/8/layout/vList3"/>
    <dgm:cxn modelId="{EF022EDE-55CB-45DE-BEAC-B5A103FF9E74}" type="presParOf" srcId="{96E10444-4046-4147-A188-5B70FA508AD1}" destId="{B17FB34F-4585-4998-BC07-2D5E3D19499A}" srcOrd="0" destOrd="0" presId="urn:microsoft.com/office/officeart/2005/8/layout/vList3"/>
    <dgm:cxn modelId="{BD8480C3-DEF3-4E3F-9CFA-2D750E3BF4BD}" type="presParOf" srcId="{96E10444-4046-4147-A188-5B70FA508AD1}" destId="{82CFE6DF-C168-4B13-8DB6-A068FF4DDAA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9858B-7374-AC4E-A900-A9B3659FBA15}">
      <dsp:nvSpPr>
        <dsp:cNvPr id="0" name=""/>
        <dsp:cNvSpPr/>
      </dsp:nvSpPr>
      <dsp:spPr>
        <a:xfrm>
          <a:off x="0" y="259377"/>
          <a:ext cx="11352299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065" tIns="291592" rIns="88106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Nie występują wyraźne wpływy innego utworu,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Autor decyduje samodzielnie o korzystaniu</a:t>
          </a:r>
        </a:p>
      </dsp:txBody>
      <dsp:txXfrm>
        <a:off x="0" y="259377"/>
        <a:ext cx="11352299" cy="815850"/>
      </dsp:txXfrm>
    </dsp:sp>
    <dsp:sp modelId="{8BCFCD8C-D73C-5F4E-A8A8-475A36FB29C8}">
      <dsp:nvSpPr>
        <dsp:cNvPr id="0" name=""/>
        <dsp:cNvSpPr/>
      </dsp:nvSpPr>
      <dsp:spPr>
        <a:xfrm>
          <a:off x="567614" y="52737"/>
          <a:ext cx="7946610" cy="4132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363" tIns="0" rIns="30036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 W pełni samoistny</a:t>
          </a:r>
        </a:p>
      </dsp:txBody>
      <dsp:txXfrm>
        <a:off x="587789" y="72912"/>
        <a:ext cx="7906260" cy="372929"/>
      </dsp:txXfrm>
    </dsp:sp>
    <dsp:sp modelId="{0B629FF8-5B3E-E54A-9B88-613E349A9B52}">
      <dsp:nvSpPr>
        <dsp:cNvPr id="0" name=""/>
        <dsp:cNvSpPr/>
      </dsp:nvSpPr>
      <dsp:spPr>
        <a:xfrm>
          <a:off x="0" y="1357467"/>
          <a:ext cx="11352299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065" tIns="291592" rIns="88106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Inny utwór jest jedynie przyczynkiem do powstania nowego utworu, U. inspirowany nie przejmuje cech twórczych,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Autor utworu inspirowanego nie potrzebuje zgody autora dzieła stanowiącego inspiracje na rozpowszechnianie </a:t>
          </a:r>
        </a:p>
      </dsp:txBody>
      <dsp:txXfrm>
        <a:off x="0" y="1357467"/>
        <a:ext cx="11352299" cy="815850"/>
      </dsp:txXfrm>
    </dsp:sp>
    <dsp:sp modelId="{53107EC9-DC0B-504C-A267-DCA13B7180D0}">
      <dsp:nvSpPr>
        <dsp:cNvPr id="0" name=""/>
        <dsp:cNvSpPr/>
      </dsp:nvSpPr>
      <dsp:spPr>
        <a:xfrm>
          <a:off x="567614" y="1150828"/>
          <a:ext cx="7946610" cy="4132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363" tIns="0" rIns="30036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Inspirowany</a:t>
          </a:r>
        </a:p>
      </dsp:txBody>
      <dsp:txXfrm>
        <a:off x="587789" y="1171003"/>
        <a:ext cx="7906260" cy="372929"/>
      </dsp:txXfrm>
    </dsp:sp>
    <dsp:sp modelId="{A49B080A-5D3B-DA43-B526-537484E8EB53}">
      <dsp:nvSpPr>
        <dsp:cNvPr id="0" name=""/>
        <dsp:cNvSpPr/>
      </dsp:nvSpPr>
      <dsp:spPr>
        <a:xfrm>
          <a:off x="0" y="2455558"/>
          <a:ext cx="11352299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065" tIns="291592" rIns="88106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Przejmuje elementy twórcze innego utworu – macierzystego jednocześnie sam jest utworem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Rozporządzanie utworem i rozpowszechnianie wymaga zgody twórcy u. macierzystego</a:t>
          </a:r>
        </a:p>
      </dsp:txBody>
      <dsp:txXfrm>
        <a:off x="0" y="2455558"/>
        <a:ext cx="11352299" cy="815850"/>
      </dsp:txXfrm>
    </dsp:sp>
    <dsp:sp modelId="{96449881-A5D5-364F-B530-86005966393D}">
      <dsp:nvSpPr>
        <dsp:cNvPr id="0" name=""/>
        <dsp:cNvSpPr/>
      </dsp:nvSpPr>
      <dsp:spPr>
        <a:xfrm>
          <a:off x="567614" y="2248918"/>
          <a:ext cx="7946610" cy="4132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363" tIns="0" rIns="30036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Zależny</a:t>
          </a:r>
        </a:p>
      </dsp:txBody>
      <dsp:txXfrm>
        <a:off x="587789" y="2269093"/>
        <a:ext cx="7906260" cy="372929"/>
      </dsp:txXfrm>
    </dsp:sp>
    <dsp:sp modelId="{2F20D6A0-4A85-FC43-999C-ED363BBABA6C}">
      <dsp:nvSpPr>
        <dsp:cNvPr id="0" name=""/>
        <dsp:cNvSpPr/>
      </dsp:nvSpPr>
      <dsp:spPr>
        <a:xfrm>
          <a:off x="0" y="3553648"/>
          <a:ext cx="11352299" cy="12127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065" tIns="291592" rIns="88106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w mniejszym stopniu niż u. zależne, eksploatują elementy twórcze cudzych dzieł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0" i="0" u="none" kern="1200" dirty="0"/>
            <a:t>gdy w utworze stanowiącym samoistną całość znajdują się w całości lub w części cudze utwory w granicach przekraczających dozwolony użytek lub w granicach usprawiedliwionych przepisami poświęconymi takiemu użytkowi (np. w formie cytatu, motta, melodii poddanej wariacjom muzycznym).</a:t>
          </a:r>
          <a:endParaRPr lang="pl-PL" sz="1400" kern="1200" dirty="0"/>
        </a:p>
      </dsp:txBody>
      <dsp:txXfrm>
        <a:off x="0" y="3553648"/>
        <a:ext cx="11352299" cy="1212749"/>
      </dsp:txXfrm>
    </dsp:sp>
    <dsp:sp modelId="{EC6F6FE9-2FDF-1A43-8127-1E73CF45500D}">
      <dsp:nvSpPr>
        <dsp:cNvPr id="0" name=""/>
        <dsp:cNvSpPr/>
      </dsp:nvSpPr>
      <dsp:spPr>
        <a:xfrm>
          <a:off x="567614" y="3347007"/>
          <a:ext cx="7946610" cy="413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363" tIns="0" rIns="30036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Z zapożyczeniami</a:t>
          </a:r>
        </a:p>
      </dsp:txBody>
      <dsp:txXfrm>
        <a:off x="587789" y="3367182"/>
        <a:ext cx="7906260" cy="372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908B1-2DE6-8145-8059-841EA5FFE7B6}">
      <dsp:nvSpPr>
        <dsp:cNvPr id="0" name=""/>
        <dsp:cNvSpPr/>
      </dsp:nvSpPr>
      <dsp:spPr>
        <a:xfrm>
          <a:off x="7999211" y="2742076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237891" y="104218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6B9DFA-EDAA-1343-8FF6-0BBD9EC506CC}">
      <dsp:nvSpPr>
        <dsp:cNvPr id="0" name=""/>
        <dsp:cNvSpPr/>
      </dsp:nvSpPr>
      <dsp:spPr>
        <a:xfrm>
          <a:off x="7761320" y="2742076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237891" y="0"/>
              </a:moveTo>
              <a:lnTo>
                <a:pt x="237891" y="1042189"/>
              </a:lnTo>
              <a:lnTo>
                <a:pt x="0" y="104218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0CAC9-0A2D-6F41-B135-05498FB0FAD2}">
      <dsp:nvSpPr>
        <dsp:cNvPr id="0" name=""/>
        <dsp:cNvSpPr/>
      </dsp:nvSpPr>
      <dsp:spPr>
        <a:xfrm>
          <a:off x="5257800" y="1133479"/>
          <a:ext cx="1608596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1608596" y="104218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FC030-8218-3F45-823B-291C937E55BE}">
      <dsp:nvSpPr>
        <dsp:cNvPr id="0" name=""/>
        <dsp:cNvSpPr/>
      </dsp:nvSpPr>
      <dsp:spPr>
        <a:xfrm>
          <a:off x="2516388" y="2742076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237891" y="104218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F5A28-BED2-324E-8386-BFF52A4CB6B2}">
      <dsp:nvSpPr>
        <dsp:cNvPr id="0" name=""/>
        <dsp:cNvSpPr/>
      </dsp:nvSpPr>
      <dsp:spPr>
        <a:xfrm>
          <a:off x="2278497" y="2742076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237891" y="0"/>
              </a:moveTo>
              <a:lnTo>
                <a:pt x="237891" y="1042189"/>
              </a:lnTo>
              <a:lnTo>
                <a:pt x="0" y="104218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7F95E-D985-AD4F-94C0-1B7D53F304D1}">
      <dsp:nvSpPr>
        <dsp:cNvPr id="0" name=""/>
        <dsp:cNvSpPr/>
      </dsp:nvSpPr>
      <dsp:spPr>
        <a:xfrm>
          <a:off x="3649203" y="1133479"/>
          <a:ext cx="1608596" cy="1042189"/>
        </a:xfrm>
        <a:custGeom>
          <a:avLst/>
          <a:gdLst/>
          <a:ahLst/>
          <a:cxnLst/>
          <a:rect l="0" t="0" r="0" b="0"/>
          <a:pathLst>
            <a:path>
              <a:moveTo>
                <a:pt x="1608596" y="0"/>
              </a:moveTo>
              <a:lnTo>
                <a:pt x="1608596" y="1042189"/>
              </a:lnTo>
              <a:lnTo>
                <a:pt x="0" y="104218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D393B-C2E4-9C4D-8D57-FD09CE253BFF}">
      <dsp:nvSpPr>
        <dsp:cNvPr id="0" name=""/>
        <dsp:cNvSpPr/>
      </dsp:nvSpPr>
      <dsp:spPr>
        <a:xfrm>
          <a:off x="4124985" y="665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Utwory</a:t>
          </a:r>
        </a:p>
      </dsp:txBody>
      <dsp:txXfrm>
        <a:off x="4124985" y="665"/>
        <a:ext cx="2265629" cy="1132814"/>
      </dsp:txXfrm>
    </dsp:sp>
    <dsp:sp modelId="{3CEB74AD-0684-4D4D-AE0E-E975644C5CBA}">
      <dsp:nvSpPr>
        <dsp:cNvPr id="0" name=""/>
        <dsp:cNvSpPr/>
      </dsp:nvSpPr>
      <dsp:spPr>
        <a:xfrm>
          <a:off x="1383574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Samoistne</a:t>
          </a:r>
        </a:p>
      </dsp:txBody>
      <dsp:txXfrm>
        <a:off x="1383574" y="1609261"/>
        <a:ext cx="2265629" cy="1132814"/>
      </dsp:txXfrm>
    </dsp:sp>
    <dsp:sp modelId="{3F2ED38F-5047-8D49-94D7-CA62B0E11948}">
      <dsp:nvSpPr>
        <dsp:cNvPr id="0" name=""/>
        <dsp:cNvSpPr/>
      </dsp:nvSpPr>
      <dsp:spPr>
        <a:xfrm>
          <a:off x="12868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inspirowane</a:t>
          </a:r>
        </a:p>
      </dsp:txBody>
      <dsp:txXfrm>
        <a:off x="12868" y="3217858"/>
        <a:ext cx="2265629" cy="1132814"/>
      </dsp:txXfrm>
    </dsp:sp>
    <dsp:sp modelId="{A01E3E2C-7B51-F04D-A74C-783863AE03AB}">
      <dsp:nvSpPr>
        <dsp:cNvPr id="0" name=""/>
        <dsp:cNvSpPr/>
      </dsp:nvSpPr>
      <dsp:spPr>
        <a:xfrm>
          <a:off x="2754279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w pełni samoistne</a:t>
          </a:r>
        </a:p>
      </dsp:txBody>
      <dsp:txXfrm>
        <a:off x="2754279" y="3217858"/>
        <a:ext cx="2265629" cy="1132814"/>
      </dsp:txXfrm>
    </dsp:sp>
    <dsp:sp modelId="{2CD523E0-7A8F-1646-9EFB-C2A55807188A}">
      <dsp:nvSpPr>
        <dsp:cNvPr id="0" name=""/>
        <dsp:cNvSpPr/>
      </dsp:nvSpPr>
      <dsp:spPr>
        <a:xfrm>
          <a:off x="6866396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Niesamoistne</a:t>
          </a:r>
        </a:p>
      </dsp:txBody>
      <dsp:txXfrm>
        <a:off x="6866396" y="1609261"/>
        <a:ext cx="2265629" cy="1132814"/>
      </dsp:txXfrm>
    </dsp:sp>
    <dsp:sp modelId="{CAF231E1-8250-8F4A-82C7-54CBC096CBCA}">
      <dsp:nvSpPr>
        <dsp:cNvPr id="0" name=""/>
        <dsp:cNvSpPr/>
      </dsp:nvSpPr>
      <dsp:spPr>
        <a:xfrm>
          <a:off x="5495691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zależne</a:t>
          </a:r>
        </a:p>
      </dsp:txBody>
      <dsp:txXfrm>
        <a:off x="5495691" y="3217858"/>
        <a:ext cx="2265629" cy="1132814"/>
      </dsp:txXfrm>
    </dsp:sp>
    <dsp:sp modelId="{8C2AC6A0-610B-F541-9866-074EB35DBDDC}">
      <dsp:nvSpPr>
        <dsp:cNvPr id="0" name=""/>
        <dsp:cNvSpPr/>
      </dsp:nvSpPr>
      <dsp:spPr>
        <a:xfrm>
          <a:off x="8237102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z zapożyczeniami</a:t>
          </a:r>
        </a:p>
      </dsp:txBody>
      <dsp:txXfrm>
        <a:off x="8237102" y="3217858"/>
        <a:ext cx="2265629" cy="1132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079A8-B50C-4F48-A75B-80E858B1BACE}">
      <dsp:nvSpPr>
        <dsp:cNvPr id="0" name=""/>
        <dsp:cNvSpPr/>
      </dsp:nvSpPr>
      <dsp:spPr>
        <a:xfrm>
          <a:off x="505864" y="970"/>
          <a:ext cx="1768787" cy="1768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Inspiracja cudzym utworem</a:t>
          </a:r>
        </a:p>
      </dsp:txBody>
      <dsp:txXfrm>
        <a:off x="764897" y="260003"/>
        <a:ext cx="1250721" cy="1250721"/>
      </dsp:txXfrm>
    </dsp:sp>
    <dsp:sp modelId="{71202666-544F-EF4D-A071-66E06AB42C0F}">
      <dsp:nvSpPr>
        <dsp:cNvPr id="0" name=""/>
        <dsp:cNvSpPr/>
      </dsp:nvSpPr>
      <dsp:spPr>
        <a:xfrm>
          <a:off x="2418277" y="372415"/>
          <a:ext cx="1025896" cy="102589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500" kern="1200"/>
        </a:p>
      </dsp:txBody>
      <dsp:txXfrm>
        <a:off x="2554260" y="764718"/>
        <a:ext cx="753930" cy="241290"/>
      </dsp:txXfrm>
    </dsp:sp>
    <dsp:sp modelId="{BB6C40C0-8532-1C43-99D4-A825782C0829}">
      <dsp:nvSpPr>
        <dsp:cNvPr id="0" name=""/>
        <dsp:cNvSpPr/>
      </dsp:nvSpPr>
      <dsp:spPr>
        <a:xfrm>
          <a:off x="3544767" y="0"/>
          <a:ext cx="1768787" cy="1768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Własny wkład twórczy autora</a:t>
          </a:r>
        </a:p>
      </dsp:txBody>
      <dsp:txXfrm>
        <a:off x="3803800" y="259033"/>
        <a:ext cx="1250721" cy="1250721"/>
      </dsp:txXfrm>
    </dsp:sp>
    <dsp:sp modelId="{D0684131-01CA-B048-B243-982089DEBAAA}">
      <dsp:nvSpPr>
        <dsp:cNvPr id="0" name=""/>
        <dsp:cNvSpPr/>
      </dsp:nvSpPr>
      <dsp:spPr>
        <a:xfrm>
          <a:off x="5500212" y="372415"/>
          <a:ext cx="1025896" cy="1025896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500" kern="1200"/>
        </a:p>
      </dsp:txBody>
      <dsp:txXfrm>
        <a:off x="5636195" y="583750"/>
        <a:ext cx="753930" cy="603226"/>
      </dsp:txXfrm>
    </dsp:sp>
    <dsp:sp modelId="{092899EA-1AF1-5947-B12B-737B4E1FDD95}">
      <dsp:nvSpPr>
        <dsp:cNvPr id="0" name=""/>
        <dsp:cNvSpPr/>
      </dsp:nvSpPr>
      <dsp:spPr>
        <a:xfrm>
          <a:off x="6669734" y="970"/>
          <a:ext cx="1768787" cy="1768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Samoistny utwór inspirowany</a:t>
          </a:r>
        </a:p>
      </dsp:txBody>
      <dsp:txXfrm>
        <a:off x="6928767" y="260003"/>
        <a:ext cx="1250721" cy="1250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BA0BF-811E-AB4E-86D4-F407A1B73436}">
      <dsp:nvSpPr>
        <dsp:cNvPr id="0" name=""/>
        <dsp:cNvSpPr/>
      </dsp:nvSpPr>
      <dsp:spPr>
        <a:xfrm>
          <a:off x="478960" y="895"/>
          <a:ext cx="1811967" cy="18119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Elementy twórcze dzieła bazowego</a:t>
          </a:r>
        </a:p>
      </dsp:txBody>
      <dsp:txXfrm>
        <a:off x="744316" y="266251"/>
        <a:ext cx="1281255" cy="1281255"/>
      </dsp:txXfrm>
    </dsp:sp>
    <dsp:sp modelId="{74237C87-3094-7A43-B80A-5A05CFD099CA}">
      <dsp:nvSpPr>
        <dsp:cNvPr id="0" name=""/>
        <dsp:cNvSpPr/>
      </dsp:nvSpPr>
      <dsp:spPr>
        <a:xfrm>
          <a:off x="2438060" y="381408"/>
          <a:ext cx="1050941" cy="105094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200" kern="1200"/>
        </a:p>
      </dsp:txBody>
      <dsp:txXfrm>
        <a:off x="2577362" y="783288"/>
        <a:ext cx="772337" cy="247181"/>
      </dsp:txXfrm>
    </dsp:sp>
    <dsp:sp modelId="{AB0647C3-0C90-C846-B820-4D160EAD143B}">
      <dsp:nvSpPr>
        <dsp:cNvPr id="0" name=""/>
        <dsp:cNvSpPr/>
      </dsp:nvSpPr>
      <dsp:spPr>
        <a:xfrm>
          <a:off x="3636133" y="895"/>
          <a:ext cx="1811967" cy="18119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Własny wkład twórczy autora opracowania</a:t>
          </a:r>
        </a:p>
      </dsp:txBody>
      <dsp:txXfrm>
        <a:off x="3901489" y="266251"/>
        <a:ext cx="1281255" cy="1281255"/>
      </dsp:txXfrm>
    </dsp:sp>
    <dsp:sp modelId="{37D99FEE-091E-6D46-8C7D-8907624CE8D6}">
      <dsp:nvSpPr>
        <dsp:cNvPr id="0" name=""/>
        <dsp:cNvSpPr/>
      </dsp:nvSpPr>
      <dsp:spPr>
        <a:xfrm>
          <a:off x="5595233" y="381408"/>
          <a:ext cx="1050941" cy="1050941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200" kern="1200"/>
        </a:p>
      </dsp:txBody>
      <dsp:txXfrm>
        <a:off x="5734535" y="597902"/>
        <a:ext cx="772337" cy="617953"/>
      </dsp:txXfrm>
    </dsp:sp>
    <dsp:sp modelId="{3AE35F93-D9FF-744D-8BCD-CA31AAFF5CDC}">
      <dsp:nvSpPr>
        <dsp:cNvPr id="0" name=""/>
        <dsp:cNvSpPr/>
      </dsp:nvSpPr>
      <dsp:spPr>
        <a:xfrm>
          <a:off x="6793306" y="895"/>
          <a:ext cx="1811967" cy="18119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Utwór zależny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(niesamoistny)</a:t>
          </a:r>
        </a:p>
      </dsp:txBody>
      <dsp:txXfrm>
        <a:off x="7058662" y="266251"/>
        <a:ext cx="1281255" cy="12812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2DD9A-A88A-F645-800E-724326C67CBD}">
      <dsp:nvSpPr>
        <dsp:cNvPr id="0" name=""/>
        <dsp:cNvSpPr/>
      </dsp:nvSpPr>
      <dsp:spPr>
        <a:xfrm>
          <a:off x="0" y="17102"/>
          <a:ext cx="9543312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Cover</a:t>
          </a:r>
          <a:r>
            <a:rPr lang="pl-PL" sz="1800" kern="1200" dirty="0"/>
            <a:t> nieingerujący w istotę utworu</a:t>
          </a:r>
        </a:p>
      </dsp:txBody>
      <dsp:txXfrm>
        <a:off x="21589" y="38691"/>
        <a:ext cx="9500134" cy="399082"/>
      </dsp:txXfrm>
    </dsp:sp>
    <dsp:sp modelId="{99DBE6FA-EEB2-454E-BB7E-52F5137B561F}">
      <dsp:nvSpPr>
        <dsp:cNvPr id="0" name=""/>
        <dsp:cNvSpPr/>
      </dsp:nvSpPr>
      <dsp:spPr>
        <a:xfrm>
          <a:off x="0" y="459362"/>
          <a:ext cx="9543312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00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400" kern="1200" dirty="0"/>
            <a:t>Artysta wykonawca eksploatuje autorskie prawa majątkowe do utworu </a:t>
          </a:r>
          <a:r>
            <a:rPr lang="pl-PL" sz="1400" kern="1200" dirty="0">
              <a:sym typeface="Wingdings" pitchFamily="2" charset="2"/>
            </a:rPr>
            <a:t> konieczne jest zawarcie umowy licencji z uprawnionym lub właściwą OZZ np. ZAiKS</a:t>
          </a:r>
          <a:endParaRPr lang="pl-P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400" kern="1200" dirty="0"/>
            <a:t>ALE! Możliwy jest sprzeciw autora związany z ewentualnym naruszeniem autorskich praw osobistych (art. 16 ust. 3 Pr. Aut)</a:t>
          </a:r>
        </a:p>
      </dsp:txBody>
      <dsp:txXfrm>
        <a:off x="0" y="459362"/>
        <a:ext cx="9543312" cy="875610"/>
      </dsp:txXfrm>
    </dsp:sp>
    <dsp:sp modelId="{62659F82-3881-2448-A9E5-63018B57743C}">
      <dsp:nvSpPr>
        <dsp:cNvPr id="0" name=""/>
        <dsp:cNvSpPr/>
      </dsp:nvSpPr>
      <dsp:spPr>
        <a:xfrm>
          <a:off x="0" y="1334972"/>
          <a:ext cx="9543312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Aranżacja wyraźnie </a:t>
          </a:r>
          <a:r>
            <a:rPr lang="pl-PL" sz="1800" kern="1200" dirty="0" err="1"/>
            <a:t>odróżniajaca</a:t>
          </a:r>
          <a:r>
            <a:rPr lang="pl-PL" sz="1800" kern="1200" dirty="0"/>
            <a:t> się od oryginalnej wersji </a:t>
          </a:r>
        </a:p>
      </dsp:txBody>
      <dsp:txXfrm>
        <a:off x="21589" y="1356561"/>
        <a:ext cx="9500134" cy="399082"/>
      </dsp:txXfrm>
    </dsp:sp>
    <dsp:sp modelId="{A7B75ABC-E751-474B-8B42-DD295120C22C}">
      <dsp:nvSpPr>
        <dsp:cNvPr id="0" name=""/>
        <dsp:cNvSpPr/>
      </dsp:nvSpPr>
      <dsp:spPr>
        <a:xfrm>
          <a:off x="0" y="1777232"/>
          <a:ext cx="9543312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00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400" kern="1200" dirty="0"/>
            <a:t>Opracowanie (utwór zależny)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400" kern="1200" dirty="0"/>
            <a:t>Prawo do wynagrodzenia (tantiemy)</a:t>
          </a:r>
        </a:p>
      </dsp:txBody>
      <dsp:txXfrm>
        <a:off x="0" y="1777232"/>
        <a:ext cx="9543312" cy="4843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74072-C07F-214D-ABCD-0041FA87CD13}">
      <dsp:nvSpPr>
        <dsp:cNvPr id="0" name=""/>
        <dsp:cNvSpPr/>
      </dsp:nvSpPr>
      <dsp:spPr>
        <a:xfrm>
          <a:off x="964755" y="0"/>
          <a:ext cx="6164164" cy="2465666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A7BFE-1E52-AD4E-8002-4C01E445EF29}">
      <dsp:nvSpPr>
        <dsp:cNvPr id="0" name=""/>
        <dsp:cNvSpPr/>
      </dsp:nvSpPr>
      <dsp:spPr>
        <a:xfrm>
          <a:off x="1704455" y="431491"/>
          <a:ext cx="2034174" cy="120817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 err="1"/>
            <a:t>Sampling</a:t>
          </a:r>
          <a:r>
            <a:rPr lang="pl-PL" sz="1500" kern="1200" dirty="0"/>
            <a:t> nie przekracza granic dozwolonego użytku – art. 29 ust. 1  - prawo cytatu</a:t>
          </a:r>
        </a:p>
      </dsp:txBody>
      <dsp:txXfrm>
        <a:off x="1704455" y="431491"/>
        <a:ext cx="2034174" cy="1208176"/>
      </dsp:txXfrm>
    </dsp:sp>
    <dsp:sp modelId="{A3C97CCC-9634-1C41-AC5F-FC72C18157D9}">
      <dsp:nvSpPr>
        <dsp:cNvPr id="0" name=""/>
        <dsp:cNvSpPr/>
      </dsp:nvSpPr>
      <dsp:spPr>
        <a:xfrm>
          <a:off x="4046838" y="825998"/>
          <a:ext cx="2404024" cy="120817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Jeśli </a:t>
          </a:r>
          <a:r>
            <a:rPr lang="pl-PL" sz="1500" kern="1200" dirty="0" err="1"/>
            <a:t>sampel</a:t>
          </a:r>
          <a:r>
            <a:rPr lang="pl-PL" sz="1500" kern="1200" dirty="0"/>
            <a:t>  jest na tyle rozpoznawalny, że nowy utwór nie ma cech samoistności </a:t>
          </a:r>
          <a:r>
            <a:rPr lang="pl-PL" sz="1500" kern="1200" dirty="0">
              <a:sym typeface="Wingdings" pitchFamily="2" charset="2"/>
            </a:rPr>
            <a:t> utwór zależny</a:t>
          </a:r>
          <a:endParaRPr lang="pl-PL" sz="1500" kern="1200" dirty="0"/>
        </a:p>
      </dsp:txBody>
      <dsp:txXfrm>
        <a:off x="4046838" y="825998"/>
        <a:ext cx="2404024" cy="12081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652FE-01A2-4647-AFA1-83AEE974DF0E}">
      <dsp:nvSpPr>
        <dsp:cNvPr id="0" name=""/>
        <dsp:cNvSpPr/>
      </dsp:nvSpPr>
      <dsp:spPr>
        <a:xfrm rot="10800000">
          <a:off x="2186426" y="631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dirty="0"/>
            <a:t>akty normatywne lub ich urzędowe projekty;</a:t>
          </a:r>
          <a:endParaRPr lang="en-GB" sz="2700" kern="1200" dirty="0"/>
        </a:p>
      </dsp:txBody>
      <dsp:txXfrm rot="10800000">
        <a:off x="2367919" y="631"/>
        <a:ext cx="7778390" cy="725973"/>
      </dsp:txXfrm>
    </dsp:sp>
    <dsp:sp modelId="{28BE1499-1EBC-4791-AECA-F76285003D42}">
      <dsp:nvSpPr>
        <dsp:cNvPr id="0" name=""/>
        <dsp:cNvSpPr/>
      </dsp:nvSpPr>
      <dsp:spPr>
        <a:xfrm>
          <a:off x="1795424" y="51275"/>
          <a:ext cx="725973" cy="7259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5BB50-DF81-4636-8011-90707269D106}">
      <dsp:nvSpPr>
        <dsp:cNvPr id="0" name=""/>
        <dsp:cNvSpPr/>
      </dsp:nvSpPr>
      <dsp:spPr>
        <a:xfrm rot="10800000">
          <a:off x="2186426" y="908098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dirty="0"/>
            <a:t>urzędowe dokumenty, materiały, znaki i symbole;</a:t>
          </a:r>
          <a:endParaRPr lang="en-GB" sz="2700" kern="1200" dirty="0"/>
        </a:p>
      </dsp:txBody>
      <dsp:txXfrm rot="10800000">
        <a:off x="2367919" y="908098"/>
        <a:ext cx="7778390" cy="725973"/>
      </dsp:txXfrm>
    </dsp:sp>
    <dsp:sp modelId="{E7D891D7-8258-4EC3-997D-948D7E9525F4}">
      <dsp:nvSpPr>
        <dsp:cNvPr id="0" name=""/>
        <dsp:cNvSpPr/>
      </dsp:nvSpPr>
      <dsp:spPr>
        <a:xfrm>
          <a:off x="1823439" y="908098"/>
          <a:ext cx="725973" cy="72597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FBAA3-E778-483D-982F-DCD9E23850C2}">
      <dsp:nvSpPr>
        <dsp:cNvPr id="0" name=""/>
        <dsp:cNvSpPr/>
      </dsp:nvSpPr>
      <dsp:spPr>
        <a:xfrm rot="10800000">
          <a:off x="2186426" y="1815565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dirty="0"/>
            <a:t>opublikowane opisy patentowe lub ochronne;</a:t>
          </a:r>
          <a:endParaRPr lang="en-GB" sz="2700" kern="1200" dirty="0"/>
        </a:p>
      </dsp:txBody>
      <dsp:txXfrm rot="10800000">
        <a:off x="2367919" y="1815565"/>
        <a:ext cx="7778390" cy="725973"/>
      </dsp:txXfrm>
    </dsp:sp>
    <dsp:sp modelId="{2B0C3FE5-10D5-4A30-BBCC-7D71BC439A66}">
      <dsp:nvSpPr>
        <dsp:cNvPr id="0" name=""/>
        <dsp:cNvSpPr/>
      </dsp:nvSpPr>
      <dsp:spPr>
        <a:xfrm>
          <a:off x="1823439" y="1815565"/>
          <a:ext cx="725973" cy="72597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FE6DF-C168-4B13-8DB6-A068FF4DDAAE}">
      <dsp:nvSpPr>
        <dsp:cNvPr id="0" name=""/>
        <dsp:cNvSpPr/>
      </dsp:nvSpPr>
      <dsp:spPr>
        <a:xfrm rot="10800000">
          <a:off x="2186426" y="2723032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proste informacje prasowe.</a:t>
          </a:r>
        </a:p>
      </dsp:txBody>
      <dsp:txXfrm rot="10800000">
        <a:off x="2367919" y="2723032"/>
        <a:ext cx="7778390" cy="725973"/>
      </dsp:txXfrm>
    </dsp:sp>
    <dsp:sp modelId="{B17FB34F-4585-4998-BC07-2D5E3D19499A}">
      <dsp:nvSpPr>
        <dsp:cNvPr id="0" name=""/>
        <dsp:cNvSpPr/>
      </dsp:nvSpPr>
      <dsp:spPr>
        <a:xfrm>
          <a:off x="1823439" y="2723032"/>
          <a:ext cx="725973" cy="72597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5967F-843D-3540-B946-87E13ACE43A1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F4-8308-154C-A2E3-DA46497FD0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302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AFED2-BB0A-4307-9D58-5E5C2F3A0EF0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376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352F4-8308-154C-A2E3-DA46497FD022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958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631555-B9A3-7613-0358-A0B50353D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77A9E0A-05D9-E0A7-BA6F-6B2C5B7D0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2884F08-2E39-0750-EB07-1B3BF8B3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F70C932-931A-C137-9B6D-36C66834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72CA187-2BBC-A567-23F3-7CBD34C6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926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6BDD84-AD20-4AA0-FAE6-CC354B92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9D76A82-85C7-6131-2EB6-DB6104D71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0B599B-C84A-D1D2-C97A-6B737C0D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950C420-7E17-D5C9-608F-847F892D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EC8FCCC-B18C-9ABF-D7D1-630051CB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482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A50A817-2C5F-152C-ED3D-8D9777ADB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53BE23C-54B6-F0BC-C695-D80830914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3AA2010-DC2F-382E-75D7-B7036454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E813E46-5E92-772D-47B3-8C9EF39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54B1690-8C80-BE9C-5488-B5441DC1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042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D1CB0C-F347-655D-CBE0-86AE1FB0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92EAC0-100F-E325-E648-FFA59B184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B2CF25B-D268-0AF1-F1D7-63C8255B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8D8D630-F86B-19EA-8790-2C39140F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EDB6356-1617-AB9E-3848-72331295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777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10394-9DF6-8961-58A7-4FBD5623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CBB499C-165D-3D60-3B63-2C52FF997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3870310-47EB-6A1B-2108-455F9783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DC4E693-1145-98E9-B6C7-5C249B88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F6AA0C-C959-56DB-CCA3-D5E87284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996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7DFD93-4296-A143-44A7-23240238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1799B0A-CC59-7F59-A755-DC0D11C2F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B0C020D-69BD-34ED-35F1-98F8750F0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FBFF103-CC6B-B21E-9B35-7256DFA8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135BAB-2B1B-56B9-198F-0F663CBE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4E5839E-CA6F-8B29-047E-261F3302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7831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5BEB72-D702-2565-BE26-4D5A4EEC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588326D-EAB1-7B27-5C4A-27D85442D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EB12A6A-148F-B05F-F03C-896FC98A5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76FD44D-EAD3-7498-0FAE-2E316E311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8C4C3D0-F363-03BA-36CC-3005ECE80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FDE4FFD-E573-FA84-0814-A22B1A06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AE018B5-CFF6-EA67-8318-FF0E10E7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329889A-E568-D62E-AE76-3772CEDF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74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4AE51D-64B5-49F6-4ECA-A0832F0A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0C097E2-69C4-77BD-B01B-8F96582F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002B0C7-DDEE-E77E-429D-A7718DF6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AEC89A3-FDE1-F3CD-7EB0-68FAB634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22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64FFBFA4-B6DB-4D18-71EF-2FDA4CA3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8304F70-4908-CDEA-6791-BF601E8D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A84CDE5-A721-6C76-E6F9-FAC9C1E5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206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821C18-778B-D701-13FF-7DAF5E31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83F77DE-219D-C8F3-8FEB-2D654833E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42EE0B3-9F77-1E93-83C4-91DD1709D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A900039-EE00-417C-2DAD-EB893164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F45FDAE-0A8B-21AF-6400-4B717A31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7F24A2D-F90E-ADEC-E158-2EB0A82E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20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477958-D61B-376E-91AD-73DE8170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8660A05-6B52-2963-DCAE-09F372179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FB859CD-664B-B5AE-26A7-D7B05199D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DC2C4ED-A227-2D14-DC79-F920109F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9DE962B-48EC-B7DA-FC53-118EB5C9F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79628C5-C0BD-BC4F-2D64-33F0F199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0405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C27F0DC-B77E-FA79-0BBB-BAF31192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91E7419-CE40-9B37-DFC0-F70B8AF9B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7F4C916-6489-1DA1-9DF0-A5B7D885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39174-2E8E-BF48-816E-FD0C004BDC4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B71EB4D-8355-53FD-8FF4-3DAF26868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FE57402-EABC-1301-CDB7-9C64E995A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6B139F-77B4-CF41-9B0C-7B1EBA793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482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ist.com/free-photo-irsj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pixabay.com/pl/nuty-pi%C4%99ciolinia-klucz-wiolinowy-1840891/" TargetMode="External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pixabay.com/pl/nuta-nutka-nutki-muzyka-muzyki-349441/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14.jpg"/><Relationship Id="rId2" Type="http://schemas.openxmlformats.org/officeDocument/2006/relationships/hyperlink" Target="http://bibliotekabol1.blogspot.com/2011/03/wiosna-w-poezj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://www.hilydesigns.com/2019/05/bella-hadid-viste-disenos-de-ensueno.html" TargetMode="Externa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ileex.xyz/en/difference-computer-program-software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pexels.com/photo/film-crew-on-set-in-studio-159898/" TargetMode="Externa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64087&amp;picture=hollywoodfilm-cinema-board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galeria, ubrania, w pomieszczeniu, ściana&#10;&#10;Opis wygenerowany automatycznie">
            <a:extLst>
              <a:ext uri="{FF2B5EF4-FFF2-40B4-BE49-F238E27FC236}">
                <a16:creationId xmlns:a16="http://schemas.microsoft.com/office/drawing/2014/main" id="{2A119444-0A9B-726D-D42E-C2AEAEFD7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22" r="23585" b="706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25E0C84-770C-191D-1FC4-34D18CDEA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l-PL" sz="4800"/>
              <a:t>Kategorie utworów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41E126B-A853-5EC5-EA55-E1209369B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/>
              <a:t>Agnieszka Kwiecień-Madej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26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D357326D-D67A-975A-0067-44F372501622}"/>
              </a:ext>
            </a:extLst>
          </p:cNvPr>
          <p:cNvSpPr txBox="1"/>
          <p:nvPr/>
        </p:nvSpPr>
        <p:spPr>
          <a:xfrm>
            <a:off x="868364" y="439519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ptos" panose="020B0004020202020204" pitchFamily="34" charset="0"/>
              </a:rPr>
              <a:t>Egon Schiele – </a:t>
            </a:r>
            <a:endParaRPr lang="pl-PL" b="0" i="0" dirty="0">
              <a:effectLst/>
              <a:latin typeface="Aptos" panose="020B0004020202020204" pitchFamily="34" charset="0"/>
            </a:endParaRPr>
          </a:p>
          <a:p>
            <a:pPr algn="l"/>
            <a:r>
              <a:rPr lang="en-US" b="0" i="0" dirty="0">
                <a:effectLst/>
                <a:latin typeface="Aptos" panose="020B0004020202020204" pitchFamily="34" charset="0"/>
              </a:rPr>
              <a:t>Seated Woman with Legs Drawn Up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18FE7B7-1A44-9598-0548-958DDB755705}"/>
              </a:ext>
            </a:extLst>
          </p:cNvPr>
          <p:cNvSpPr txBox="1"/>
          <p:nvPr/>
        </p:nvSpPr>
        <p:spPr>
          <a:xfrm>
            <a:off x="953170" y="6164565"/>
            <a:ext cx="42408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/>
              <a:t>https://commons.wikimedia.org/wiki/File:Egon_Schiele_-_Seated_Woman_with_Legs_Drawn_Up_%28Adele_Herms%29_-_Google_Art_Project.jpg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1E2B67-34B7-99ED-C80A-CAB3C79E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70" y="1136332"/>
            <a:ext cx="3253070" cy="49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n page">
            <a:extLst>
              <a:ext uri="{FF2B5EF4-FFF2-40B4-BE49-F238E27FC236}">
                <a16:creationId xmlns:a16="http://schemas.microsoft.com/office/drawing/2014/main" id="{3DFBE872-3436-0335-F9BE-309FB22D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16" y="1534615"/>
            <a:ext cx="6293154" cy="41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4CC81F4-D99D-396A-F28E-F1E2F2B8906B}"/>
              </a:ext>
            </a:extLst>
          </p:cNvPr>
          <p:cNvSpPr txBox="1"/>
          <p:nvPr/>
        </p:nvSpPr>
        <p:spPr>
          <a:xfrm>
            <a:off x="5140926" y="5758531"/>
            <a:ext cx="60979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/>
              <a:t>https://ru.pinterest.com/pin/205476801725322704/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EAB9C53-A337-CF2C-A709-AA1D95463499}"/>
              </a:ext>
            </a:extLst>
          </p:cNvPr>
          <p:cNvSpPr txBox="1"/>
          <p:nvPr/>
        </p:nvSpPr>
        <p:spPr>
          <a:xfrm>
            <a:off x="5113986" y="845553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Aptos" panose="020B0004020202020204" pitchFamily="34" charset="0"/>
              </a:rPr>
              <a:t>Julianne Moore by Peter Lindbergh as Seated Woman With Bent Knee by Egon Schiele for Harper's Bazaar</a:t>
            </a:r>
            <a:endParaRPr lang="pl-PL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9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D042F88-F5B2-839B-214E-94B32903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783" y="1059732"/>
            <a:ext cx="3672453" cy="504092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FA38A90F-4912-0BA1-171F-6BCB8D6609A7}"/>
              </a:ext>
            </a:extLst>
          </p:cNvPr>
          <p:cNvSpPr txBox="1"/>
          <p:nvPr/>
        </p:nvSpPr>
        <p:spPr>
          <a:xfrm>
            <a:off x="7403783" y="6139844"/>
            <a:ext cx="4280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/>
              <a:t>https://www.artmajeur.com/francesco-dezio/en/artworks/16041787/julianne-moore-interpreta-schiele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E889D7A-6E2E-4376-A3F4-8C161D1F9901}"/>
              </a:ext>
            </a:extLst>
          </p:cNvPr>
          <p:cNvSpPr txBox="1"/>
          <p:nvPr/>
        </p:nvSpPr>
        <p:spPr>
          <a:xfrm>
            <a:off x="6553200" y="65121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Julianne Moore Interpreta Schiele</a:t>
            </a:r>
            <a:r>
              <a:rPr lang="pl-PL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it-IT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Francesco Dezio</a:t>
            </a:r>
            <a:endParaRPr lang="it-IT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8" name="Picture 6" descr="Pin page">
            <a:extLst>
              <a:ext uri="{FF2B5EF4-FFF2-40B4-BE49-F238E27FC236}">
                <a16:creationId xmlns:a16="http://schemas.microsoft.com/office/drawing/2014/main" id="{385B33A5-5220-DA2C-602B-1D0BD96E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96" y="1528788"/>
            <a:ext cx="6293154" cy="41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6546CFD1-359D-2280-7D5B-8E3D61F3BB06}"/>
              </a:ext>
            </a:extLst>
          </p:cNvPr>
          <p:cNvSpPr txBox="1"/>
          <p:nvPr/>
        </p:nvSpPr>
        <p:spPr>
          <a:xfrm>
            <a:off x="382006" y="882457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Aptos" panose="020B0004020202020204" pitchFamily="34" charset="0"/>
              </a:rPr>
              <a:t>Julianne Moore by Peter Lindbergh as Seated Woman With Bent Knee by Egon Schiele for Harper's Bazaar</a:t>
            </a:r>
            <a:endParaRPr lang="pl-PL" dirty="0">
              <a:latin typeface="Aptos" panose="020B0004020202020204" pitchFamily="34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44741C67-2F0A-BD3E-5682-531ED571294A}"/>
              </a:ext>
            </a:extLst>
          </p:cNvPr>
          <p:cNvSpPr txBox="1"/>
          <p:nvPr/>
        </p:nvSpPr>
        <p:spPr>
          <a:xfrm>
            <a:off x="382006" y="5744711"/>
            <a:ext cx="60979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/>
              <a:t>https://ru.pinterest.com/pin/205476801725322704/</a:t>
            </a:r>
          </a:p>
        </p:txBody>
      </p:sp>
    </p:spTree>
    <p:extLst>
      <p:ext uri="{BB962C8B-B14F-4D97-AF65-F5344CB8AC3E}">
        <p14:creationId xmlns:p14="http://schemas.microsoft.com/office/powerpoint/2010/main" val="131861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BE2509-E16D-A89B-6048-EC41176D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Fan </a:t>
            </a:r>
            <a:r>
              <a:rPr lang="en-AU" dirty="0"/>
              <a:t>Fiction</a:t>
            </a:r>
            <a:r>
              <a:rPr lang="pl-PL" dirty="0"/>
              <a:t>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DE06BAB-934D-5AD3-7058-A779DA06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05" y="1733937"/>
            <a:ext cx="6988628" cy="4351338"/>
          </a:xfrm>
        </p:spPr>
        <p:txBody>
          <a:bodyPr>
            <a:normAutofit fontScale="70000" lnSpcReduction="20000"/>
          </a:bodyPr>
          <a:lstStyle/>
          <a:p>
            <a:r>
              <a:rPr lang="pl-PL" dirty="0"/>
              <a:t>Fan </a:t>
            </a:r>
            <a:r>
              <a:rPr lang="pl-PL" dirty="0" err="1"/>
              <a:t>fiction</a:t>
            </a:r>
            <a:r>
              <a:rPr lang="pl-PL" dirty="0"/>
              <a:t> to fikcyjna twórczość pisana amatorsko przez fanów, nieautoryzowana przez istniejące dzieło fikcyjne, ale oparta na nim. Podobnie dzieła fanów to dzieła twórcze (rysunki, obrazy, gadżety itp.), które opierają się na materiałach z cudzej pracy lub wykorzystują je,</a:t>
            </a:r>
          </a:p>
          <a:p>
            <a:r>
              <a:rPr lang="pl-PL" dirty="0">
                <a:highlight>
                  <a:srgbClr val="FFFF00"/>
                </a:highlight>
              </a:rPr>
              <a:t>Twórczość oparta na istniejących postaciach, wymaga pozwolenia uprawnionego z tytułu praw autorskich. </a:t>
            </a:r>
          </a:p>
          <a:p>
            <a:r>
              <a:rPr lang="pl-PL" dirty="0"/>
              <a:t>Podobnie jak fan </a:t>
            </a:r>
            <a:r>
              <a:rPr lang="pl-PL" dirty="0" err="1"/>
              <a:t>fiction</a:t>
            </a:r>
            <a:r>
              <a:rPr lang="pl-PL" dirty="0"/>
              <a:t>, które jest historią opartą na elementach oryginalnej treści i jest uważane utwór zależny. </a:t>
            </a:r>
          </a:p>
          <a:p>
            <a:r>
              <a:rPr lang="pl-PL" dirty="0"/>
              <a:t>Technicznie rzecz biorąc, narusza to prawa autorskie autora. Jednak właściciele praw autorskich tolerują większość przypadków takiej twórczości.</a:t>
            </a:r>
          </a:p>
          <a:p>
            <a:r>
              <a:rPr lang="pl-PL" dirty="0"/>
              <a:t> Właściciele praw autorskich mogą tolerować niekomercyjną dystrybucję w ramach bezpłatnej promocji lub nawet do niej zachęcać.</a:t>
            </a:r>
          </a:p>
        </p:txBody>
      </p:sp>
      <p:pic>
        <p:nvPicPr>
          <p:cNvPr id="4" name="Picture 4" descr="880 Harry Potter fan art ideas in 2024 | harry potter fan art, harry  potter, harry potter fan">
            <a:extLst>
              <a:ext uri="{FF2B5EF4-FFF2-40B4-BE49-F238E27FC236}">
                <a16:creationId xmlns:a16="http://schemas.microsoft.com/office/drawing/2014/main" id="{0851D891-0881-1923-B5DA-C9BA0812F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8" b="4995"/>
          <a:stretch/>
        </p:blipFill>
        <p:spPr bwMode="auto">
          <a:xfrm>
            <a:off x="7513131" y="321876"/>
            <a:ext cx="4557361" cy="550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3397446-4301-ED6F-A4F5-98D48CD4DB9B}"/>
              </a:ext>
            </a:extLst>
          </p:cNvPr>
          <p:cNvSpPr txBox="1"/>
          <p:nvPr/>
        </p:nvSpPr>
        <p:spPr>
          <a:xfrm>
            <a:off x="8083377" y="5885340"/>
            <a:ext cx="69886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/>
              <a:t>https://pl.pinterest.com/mariasyyed/harry-potter-fan-art/</a:t>
            </a:r>
          </a:p>
        </p:txBody>
      </p:sp>
    </p:spTree>
    <p:extLst>
      <p:ext uri="{BB962C8B-B14F-4D97-AF65-F5344CB8AC3E}">
        <p14:creationId xmlns:p14="http://schemas.microsoft.com/office/powerpoint/2010/main" val="96634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920326-E701-6B46-EC3F-642938FD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Covery</a:t>
            </a:r>
            <a:endParaRPr lang="pl-PL" dirty="0"/>
          </a:p>
        </p:txBody>
      </p:sp>
      <p:pic>
        <p:nvPicPr>
          <p:cNvPr id="8" name="Obraz 7" descr="Obraz zawierający instrument muzyczny, muzyka, instrument szarpany/smyczkowy, gitara&#10;&#10;Opis wygenerowany automatycznie">
            <a:extLst>
              <a:ext uri="{FF2B5EF4-FFF2-40B4-BE49-F238E27FC236}">
                <a16:creationId xmlns:a16="http://schemas.microsoft.com/office/drawing/2014/main" id="{9A2E8208-1E32-4CAA-1B71-484921104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97110" y="-62246"/>
            <a:ext cx="4494890" cy="2837399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110A1D-4FE3-62D2-4DB5-C9DEBF8E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Brak legalnej definicji </a:t>
            </a:r>
            <a:r>
              <a:rPr lang="pl-PL" dirty="0" err="1"/>
              <a:t>coveru</a:t>
            </a:r>
            <a:endParaRPr lang="pl-PL" dirty="0"/>
          </a:p>
          <a:p>
            <a:pPr lvl="1"/>
            <a:r>
              <a:rPr lang="pl-PL" dirty="0"/>
              <a:t>bardzo szeroki wachlarz sytuacji - od zaśpiewania czy zagrania znanego utworu przez inny zespół czy wykonawcę, aż do całkowitego aranżacyjnego lub nawet gatunkowego przerobienia oryginalnej kompozycji.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5A7EB9-AD4F-D5E9-04C8-523E53C1EF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173057"/>
              </p:ext>
            </p:extLst>
          </p:nvPr>
        </p:nvGraphicFramePr>
        <p:xfrm>
          <a:off x="616688" y="3859619"/>
          <a:ext cx="9543312" cy="227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8519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D8CF99-B92D-D533-65CA-9A4201F6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pl-PL" sz="5400"/>
              <a:t>Sample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411E17-88F6-1FFF-D5D1-5598FBAA8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11493"/>
            <a:ext cx="6915702" cy="2465666"/>
          </a:xfrm>
        </p:spPr>
        <p:txBody>
          <a:bodyPr anchor="t">
            <a:normAutofit/>
          </a:bodyPr>
          <a:lstStyle/>
          <a:p>
            <a:r>
              <a:rPr lang="pl-PL" sz="1600" b="0" i="1" u="none" strike="noStrike" dirty="0">
                <a:solidFill>
                  <a:srgbClr val="433F3E"/>
                </a:solidFill>
                <a:effectLst/>
              </a:rPr>
              <a:t>„</a:t>
            </a:r>
            <a:r>
              <a:rPr lang="pl-PL" sz="1600" b="0" i="1" u="none" strike="noStrike" dirty="0" err="1">
                <a:solidFill>
                  <a:srgbClr val="433F3E"/>
                </a:solidFill>
                <a:effectLst/>
              </a:rPr>
              <a:t>Samplowanie</a:t>
            </a:r>
            <a:r>
              <a:rPr lang="pl-PL" sz="1600" b="0" i="1" u="none" strike="noStrike" dirty="0">
                <a:solidFill>
                  <a:srgbClr val="433F3E"/>
                </a:solidFill>
                <a:effectLst/>
              </a:rPr>
              <a:t> polega na stworzeniu cyfrowej próbki dźwiękowej z analogowego źródła, by w ten sposób powstały fragment móc wykorzystać w środowisku </a:t>
            </a:r>
            <a:r>
              <a:rPr lang="pl-PL" sz="1600" b="0" i="1" u="none" strike="noStrike" dirty="0" err="1">
                <a:solidFill>
                  <a:srgbClr val="433F3E"/>
                </a:solidFill>
                <a:effectLst/>
              </a:rPr>
              <a:t>zdigitalizowanym</a:t>
            </a:r>
            <a:r>
              <a:rPr lang="pl-PL" sz="1600" b="0" i="1" u="none" strike="noStrike" dirty="0">
                <a:solidFill>
                  <a:srgbClr val="433F3E"/>
                </a:solidFill>
                <a:effectLst/>
              </a:rPr>
              <a:t>, łącząc go z innymi dźwiękami, które też są zapisane w cyfrowym kodzie” </a:t>
            </a:r>
            <a:r>
              <a:rPr lang="pl-PL" sz="1600" b="0" u="none" strike="noStrike" dirty="0">
                <a:solidFill>
                  <a:srgbClr val="433F3E"/>
                </a:solidFill>
                <a:effectLst/>
              </a:rPr>
              <a:t>(wyr. w sprawie </a:t>
            </a:r>
            <a:r>
              <a:rPr lang="pl-PL" sz="1600" b="0" u="none" strike="noStrike" dirty="0" err="1">
                <a:solidFill>
                  <a:srgbClr val="433F3E"/>
                </a:solidFill>
                <a:effectLst/>
              </a:rPr>
              <a:t>Javirs</a:t>
            </a:r>
            <a:r>
              <a:rPr lang="pl-PL" sz="1600" b="0" u="none" strike="noStrike" dirty="0">
                <a:solidFill>
                  <a:srgbClr val="433F3E"/>
                </a:solidFill>
                <a:effectLst/>
              </a:rPr>
              <a:t> przeciwko A&amp;M </a:t>
            </a:r>
            <a:r>
              <a:rPr lang="pl-PL" sz="1600" b="0" u="none" strike="noStrike" dirty="0" err="1">
                <a:solidFill>
                  <a:srgbClr val="433F3E"/>
                </a:solidFill>
                <a:effectLst/>
              </a:rPr>
              <a:t>Records</a:t>
            </a:r>
            <a:r>
              <a:rPr lang="pl-PL" sz="1600" b="0" u="none" strike="noStrike" dirty="0">
                <a:solidFill>
                  <a:srgbClr val="433F3E"/>
                </a:solidFill>
                <a:effectLst/>
              </a:rPr>
              <a:t>, 827 F. Supp. 282 (D.N.J. 1993);</a:t>
            </a:r>
          </a:p>
          <a:p>
            <a:r>
              <a:rPr lang="pl-PL" sz="1600" b="0" i="0" u="none" strike="noStrike" dirty="0">
                <a:solidFill>
                  <a:srgbClr val="433F3E"/>
                </a:solidFill>
                <a:effectLst/>
              </a:rPr>
              <a:t>każdy przypadek powinien być analizowany osobno i indywidualnie</a:t>
            </a:r>
          </a:p>
          <a:p>
            <a:r>
              <a:rPr lang="pl-PL" sz="1600" dirty="0">
                <a:solidFill>
                  <a:srgbClr val="433F3E"/>
                </a:solidFill>
              </a:rPr>
              <a:t>W ramach </a:t>
            </a:r>
            <a:r>
              <a:rPr lang="pl-PL" sz="1600" dirty="0" err="1">
                <a:solidFill>
                  <a:srgbClr val="433F3E"/>
                </a:solidFill>
              </a:rPr>
              <a:t>samplingu</a:t>
            </a:r>
            <a:r>
              <a:rPr lang="pl-PL" sz="1600" dirty="0">
                <a:solidFill>
                  <a:srgbClr val="433F3E"/>
                </a:solidFill>
              </a:rPr>
              <a:t> może dojść do naruszenia praw trzech podmiotów: twórcy oryginalnego utworu, artysty wykonującego oryginalny utwór oraz producenta fonogramu</a:t>
            </a:r>
          </a:p>
        </p:txBody>
      </p:sp>
      <p:pic>
        <p:nvPicPr>
          <p:cNvPr id="5" name="Symbol zastępczy zawartości 4" descr="Obraz zawierający design, zrzut ekranu, diagram&#10;&#10;Opis wygenerowany automatycznie">
            <a:extLst>
              <a:ext uri="{FF2B5EF4-FFF2-40B4-BE49-F238E27FC236}">
                <a16:creationId xmlns:a16="http://schemas.microsoft.com/office/drawing/2014/main" id="{CB991BA5-2F74-6C2A-B032-77DB7821F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559" r="23324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81EB4E-3934-9EED-801C-81C0987F1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1524694"/>
              </p:ext>
            </p:extLst>
          </p:nvPr>
        </p:nvGraphicFramePr>
        <p:xfrm>
          <a:off x="253262" y="4214492"/>
          <a:ext cx="8093676" cy="2465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992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793A58-E68C-434F-BA64-FB01E37A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9274168" cy="803189"/>
          </a:xfrm>
        </p:spPr>
        <p:txBody>
          <a:bodyPr/>
          <a:lstStyle/>
          <a:p>
            <a:r>
              <a:rPr lang="pl-PL" dirty="0"/>
              <a:t>Utwory zbiorcze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0B97604-562E-77CE-B864-8325574C7516}"/>
              </a:ext>
            </a:extLst>
          </p:cNvPr>
          <p:cNvSpPr txBox="1"/>
          <p:nvPr/>
        </p:nvSpPr>
        <p:spPr>
          <a:xfrm>
            <a:off x="2210486" y="6527800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2" tooltip="http://bibliotekabol1.blogspot.com/2011/03/wiosna-w-poezji.html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3" tooltip="https://creativecommons.org/licenses/by-sa/3.0/"/>
              </a:rPr>
              <a:t>CC BY-SA</a:t>
            </a:r>
            <a:endParaRPr lang="pl-PL" sz="900"/>
          </a:p>
        </p:txBody>
      </p:sp>
      <p:pic>
        <p:nvPicPr>
          <p:cNvPr id="8" name="Obraz 7" descr="Obraz zawierający tekst, Ludzka twarz, plakat, książka&#10;&#10;Opis wygenerowany automatycznie">
            <a:extLst>
              <a:ext uri="{FF2B5EF4-FFF2-40B4-BE49-F238E27FC236}">
                <a16:creationId xmlns:a16="http://schemas.microsoft.com/office/drawing/2014/main" id="{FA5F86F5-18A8-3BBF-DDA7-9290B8228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724636">
            <a:off x="9346406" y="3893751"/>
            <a:ext cx="2021615" cy="2619097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E30307A-37EF-B945-81FB-DCB0F623FA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1509" y="1039409"/>
          <a:ext cx="10668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071725345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9374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Zbiór jako utwór – Art. 3 Pr. Aut.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Utwór zbiorowy – Art. 11 Pr. Aut.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5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Zbiory zawierające odrębne pojedyncze elementy, zgromadzone według określonej systematyki,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O ochronie przesądza twórczy charakter (oryginalność i indywidualność) przyjętego w nich doboru, zestawienia, układu zebranych materiałów,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Np. antologie, wybory, bazy danych, śpiewnik, w którym autor dokonał wyboru pieśni i ułożył je według przyjętej przez siebie systematyki,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- Składa się z elementów stanowiących odrębne dzieła (może zawierać też inne materiały),</a:t>
                      </a:r>
                    </a:p>
                    <a:p>
                      <a:r>
                        <a:rPr lang="pl-PL" dirty="0"/>
                        <a:t>- Np. encyklopedia, publikacja periodyczna, słowniki, roczniki, dzienniki telewizyjne,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Autorskie prawa majątkowe przysługują producentowi lub wydawcy, a do poszczególnych części mających samodzielne znaczenie – ich twórcom.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Producentowi lub wydawcy przysługuje również prawo do tytułu.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427"/>
                  </a:ext>
                </a:extLst>
              </a:tr>
            </a:tbl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45619AB0-1627-E132-C0AB-EF7833013B26}"/>
              </a:ext>
            </a:extLst>
          </p:cNvPr>
          <p:cNvSpPr txBox="1"/>
          <p:nvPr/>
        </p:nvSpPr>
        <p:spPr>
          <a:xfrm>
            <a:off x="8612936" y="6443914"/>
            <a:ext cx="189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>
                <a:hlinkClick r:id="rId5" tooltip="http://www.hilydesigns.com/2019/05/bella-hadid-viste-disenos-de-ensueno.html"/>
              </a:rPr>
              <a:t>To zdjęcie</a:t>
            </a:r>
            <a:r>
              <a:rPr lang="pl-PL" sz="900" dirty="0"/>
              <a:t>, autor: Nieznany autor, licencja: </a:t>
            </a:r>
            <a:r>
              <a:rPr lang="pl-PL" sz="900" dirty="0">
                <a:hlinkClick r:id="rId6" tooltip="https://creativecommons.org/licenses/by-nc/3.0/"/>
              </a:rPr>
              <a:t>CC BY-NC</a:t>
            </a:r>
            <a:endParaRPr lang="pl-PL" sz="900" dirty="0"/>
          </a:p>
        </p:txBody>
      </p:sp>
      <p:pic>
        <p:nvPicPr>
          <p:cNvPr id="5" name="Obraz 4" descr="Obraz zawierający tekst, kwiat, książka, roślina&#10;&#10;Opis wygenerowany automatycznie">
            <a:extLst>
              <a:ext uri="{FF2B5EF4-FFF2-40B4-BE49-F238E27FC236}">
                <a16:creationId xmlns:a16="http://schemas.microsoft.com/office/drawing/2014/main" id="{26FB1254-68C0-30AF-C22F-ECC23782B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 rot="19117353">
            <a:off x="1789857" y="4115314"/>
            <a:ext cx="1522110" cy="23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1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4BA8B1-DB8E-4F10-9D55-9ED00CBD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0" y="283338"/>
            <a:ext cx="9603275" cy="1049235"/>
          </a:xfrm>
        </p:spPr>
        <p:txBody>
          <a:bodyPr>
            <a:normAutofit/>
          </a:bodyPr>
          <a:lstStyle/>
          <a:p>
            <a:r>
              <a:rPr lang="pl-PL" b="1" dirty="0"/>
              <a:t>Art. 4 Pr. Aut – Wyłączenia</a:t>
            </a:r>
            <a:br>
              <a:rPr lang="pl-PL" dirty="0"/>
            </a:br>
            <a:r>
              <a:rPr lang="pl-PL" sz="2200" i="0" dirty="0">
                <a:effectLst/>
                <a:latin typeface="Noto Serif"/>
              </a:rPr>
              <a:t>Nie stanowią przedmiotu prawa autorskiego</a:t>
            </a:r>
            <a:r>
              <a:rPr lang="pl-PL" sz="2200" b="1" dirty="0">
                <a:latin typeface="Noto Serif"/>
              </a:rPr>
              <a:t>:</a:t>
            </a:r>
            <a:endParaRPr lang="en-GB" dirty="0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5A65C90F-ACE0-4C9E-8E53-8366C4693A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333828" y="2217920"/>
          <a:ext cx="11969750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02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2CEA8E-D9C7-0F62-FCFD-2AC41DFA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4" y="4772484"/>
            <a:ext cx="6716578" cy="9920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Szczególne regulacje dotyczące utworów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85F763B4-6F0F-142A-4C1A-CC81709C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883" y="5819669"/>
            <a:ext cx="9405991" cy="4600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Utwory audiowizualne I program komputerowe</a:t>
            </a:r>
          </a:p>
        </p:txBody>
      </p:sp>
      <p:pic>
        <p:nvPicPr>
          <p:cNvPr id="5" name="Symbol zastępczy zawartości 4" descr="Obraz zawierający zrzut ekranu, tekst, komputer&#10;&#10;Opis wygenerowany automatycznie">
            <a:extLst>
              <a:ext uri="{FF2B5EF4-FFF2-40B4-BE49-F238E27FC236}">
                <a16:creationId xmlns:a16="http://schemas.microsoft.com/office/drawing/2014/main" id="{93E5ABD1-8F34-37D2-27E1-6D4002ED20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210" r="7161" b="-2"/>
          <a:stretch/>
        </p:blipFill>
        <p:spPr>
          <a:xfrm>
            <a:off x="20" y="10"/>
            <a:ext cx="6095980" cy="4777732"/>
          </a:xfrm>
          <a:custGeom>
            <a:avLst/>
            <a:gdLst/>
            <a:ahLst/>
            <a:cxnLst/>
            <a:rect l="l" t="t" r="r" b="b"/>
            <a:pathLst>
              <a:path w="6096000" h="4777742">
                <a:moveTo>
                  <a:pt x="0" y="0"/>
                </a:moveTo>
                <a:lnTo>
                  <a:pt x="6096000" y="0"/>
                </a:lnTo>
                <a:lnTo>
                  <a:pt x="6096000" y="4777742"/>
                </a:lnTo>
                <a:lnTo>
                  <a:pt x="6067110" y="4773054"/>
                </a:lnTo>
                <a:cubicBezTo>
                  <a:pt x="6055069" y="4772257"/>
                  <a:pt x="6042963" y="4771677"/>
                  <a:pt x="6032848" y="4768862"/>
                </a:cubicBezTo>
                <a:cubicBezTo>
                  <a:pt x="6012619" y="4763231"/>
                  <a:pt x="5991471" y="4755713"/>
                  <a:pt x="5975856" y="4751678"/>
                </a:cubicBezTo>
                <a:cubicBezTo>
                  <a:pt x="5946385" y="4744300"/>
                  <a:pt x="5938143" y="4740617"/>
                  <a:pt x="5920410" y="4737737"/>
                </a:cubicBezTo>
                <a:cubicBezTo>
                  <a:pt x="5902677" y="4734858"/>
                  <a:pt x="5883840" y="4734501"/>
                  <a:pt x="5869459" y="4734403"/>
                </a:cubicBezTo>
                <a:cubicBezTo>
                  <a:pt x="5855079" y="4734305"/>
                  <a:pt x="5852140" y="4739700"/>
                  <a:pt x="5834127" y="4737148"/>
                </a:cubicBezTo>
                <a:cubicBezTo>
                  <a:pt x="5804874" y="4729435"/>
                  <a:pt x="5807796" y="4730400"/>
                  <a:pt x="5771966" y="4726150"/>
                </a:cubicBezTo>
                <a:lnTo>
                  <a:pt x="5680977" y="4726617"/>
                </a:lnTo>
                <a:lnTo>
                  <a:pt x="5650557" y="4723904"/>
                </a:lnTo>
                <a:cubicBezTo>
                  <a:pt x="5639802" y="4725929"/>
                  <a:pt x="5629047" y="4714121"/>
                  <a:pt x="5618294" y="4716145"/>
                </a:cubicBezTo>
                <a:lnTo>
                  <a:pt x="5567600" y="4712292"/>
                </a:lnTo>
                <a:cubicBezTo>
                  <a:pt x="5545229" y="4692374"/>
                  <a:pt x="5541151" y="4712551"/>
                  <a:pt x="5525295" y="4707303"/>
                </a:cubicBezTo>
                <a:cubicBezTo>
                  <a:pt x="5498062" y="4696523"/>
                  <a:pt x="5492452" y="4697563"/>
                  <a:pt x="5464966" y="4687718"/>
                </a:cubicBezTo>
                <a:cubicBezTo>
                  <a:pt x="5451160" y="4689453"/>
                  <a:pt x="5436112" y="4684365"/>
                  <a:pt x="5422637" y="4687843"/>
                </a:cubicBezTo>
                <a:lnTo>
                  <a:pt x="5385596" y="4686184"/>
                </a:lnTo>
                <a:lnTo>
                  <a:pt x="5347417" y="4690023"/>
                </a:lnTo>
                <a:lnTo>
                  <a:pt x="5307450" y="4701204"/>
                </a:lnTo>
                <a:cubicBezTo>
                  <a:pt x="5291923" y="4701949"/>
                  <a:pt x="5275426" y="4700974"/>
                  <a:pt x="5257509" y="4697243"/>
                </a:cubicBezTo>
                <a:cubicBezTo>
                  <a:pt x="5243483" y="4695263"/>
                  <a:pt x="5222121" y="4694006"/>
                  <a:pt x="5205681" y="4681108"/>
                </a:cubicBezTo>
                <a:cubicBezTo>
                  <a:pt x="5189241" y="4668210"/>
                  <a:pt x="5066582" y="4656956"/>
                  <a:pt x="5066665" y="4656732"/>
                </a:cubicBezTo>
                <a:cubicBezTo>
                  <a:pt x="5036013" y="4653433"/>
                  <a:pt x="5037516" y="4666066"/>
                  <a:pt x="5021767" y="4667463"/>
                </a:cubicBezTo>
                <a:cubicBezTo>
                  <a:pt x="5006018" y="4668859"/>
                  <a:pt x="4997883" y="4663456"/>
                  <a:pt x="4972175" y="4665113"/>
                </a:cubicBezTo>
                <a:cubicBezTo>
                  <a:pt x="4946467" y="4666771"/>
                  <a:pt x="4895264" y="4676890"/>
                  <a:pt x="4867522" y="4677409"/>
                </a:cubicBezTo>
                <a:cubicBezTo>
                  <a:pt x="4847198" y="4677652"/>
                  <a:pt x="4846533" y="4665718"/>
                  <a:pt x="4824459" y="4661311"/>
                </a:cubicBezTo>
                <a:cubicBezTo>
                  <a:pt x="4802946" y="4676275"/>
                  <a:pt x="4746723" y="4640980"/>
                  <a:pt x="4748119" y="4662282"/>
                </a:cubicBezTo>
                <a:cubicBezTo>
                  <a:pt x="4696376" y="4649495"/>
                  <a:pt x="4704934" y="4651568"/>
                  <a:pt x="4681435" y="4656529"/>
                </a:cubicBezTo>
                <a:lnTo>
                  <a:pt x="4655641" y="4662947"/>
                </a:lnTo>
                <a:lnTo>
                  <a:pt x="4568774" y="4659157"/>
                </a:lnTo>
                <a:lnTo>
                  <a:pt x="4561567" y="4664296"/>
                </a:lnTo>
                <a:lnTo>
                  <a:pt x="4544039" y="4665425"/>
                </a:lnTo>
                <a:lnTo>
                  <a:pt x="4537547" y="4666124"/>
                </a:lnTo>
                <a:lnTo>
                  <a:pt x="4533521" y="4663656"/>
                </a:lnTo>
                <a:cubicBezTo>
                  <a:pt x="4531131" y="4662547"/>
                  <a:pt x="4529356" y="4662473"/>
                  <a:pt x="4528079" y="4664277"/>
                </a:cubicBezTo>
                <a:cubicBezTo>
                  <a:pt x="4527877" y="4665254"/>
                  <a:pt x="4527677" y="4666231"/>
                  <a:pt x="4527476" y="4667208"/>
                </a:cubicBezTo>
                <a:lnTo>
                  <a:pt x="4493203" y="4670897"/>
                </a:lnTo>
                <a:lnTo>
                  <a:pt x="4246811" y="4676399"/>
                </a:lnTo>
                <a:cubicBezTo>
                  <a:pt x="4137387" y="4710859"/>
                  <a:pt x="4001444" y="4666072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pic>
        <p:nvPicPr>
          <p:cNvPr id="8" name="Obraz 7" descr="Obraz zawierający Instrument optyczny, Aparaty i optyka, ubrania, Tworzenie filmów&#10;&#10;Opis wygenerowany automatycznie">
            <a:extLst>
              <a:ext uri="{FF2B5EF4-FFF2-40B4-BE49-F238E27FC236}">
                <a16:creationId xmlns:a16="http://schemas.microsoft.com/office/drawing/2014/main" id="{97884003-74F2-1D7B-9ECB-405E69B53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25415" b="1"/>
          <a:stretch/>
        </p:blipFill>
        <p:spPr>
          <a:xfrm>
            <a:off x="6096000" y="15322"/>
            <a:ext cx="6096000" cy="5455552"/>
          </a:xfrm>
          <a:custGeom>
            <a:avLst/>
            <a:gdLst/>
            <a:ahLst/>
            <a:cxnLst/>
            <a:rect l="l" t="t" r="r" b="b"/>
            <a:pathLst>
              <a:path w="6096000" h="5455552">
                <a:moveTo>
                  <a:pt x="0" y="0"/>
                </a:moveTo>
                <a:lnTo>
                  <a:pt x="8632" y="2126"/>
                </a:lnTo>
                <a:cubicBezTo>
                  <a:pt x="71597" y="8644"/>
                  <a:pt x="52747" y="11892"/>
                  <a:pt x="102111" y="11566"/>
                </a:cubicBezTo>
                <a:cubicBezTo>
                  <a:pt x="107032" y="11203"/>
                  <a:pt x="116450" y="20386"/>
                  <a:pt x="135511" y="18109"/>
                </a:cubicBezTo>
                <a:cubicBezTo>
                  <a:pt x="165681" y="22040"/>
                  <a:pt x="149025" y="33094"/>
                  <a:pt x="187668" y="36734"/>
                </a:cubicBezTo>
                <a:cubicBezTo>
                  <a:pt x="184095" y="40156"/>
                  <a:pt x="221954" y="38461"/>
                  <a:pt x="225602" y="50611"/>
                </a:cubicBezTo>
                <a:cubicBezTo>
                  <a:pt x="242020" y="54481"/>
                  <a:pt x="267241" y="57744"/>
                  <a:pt x="286175" y="59952"/>
                </a:cubicBezTo>
                <a:cubicBezTo>
                  <a:pt x="314543" y="65902"/>
                  <a:pt x="328665" y="72319"/>
                  <a:pt x="332857" y="76558"/>
                </a:cubicBezTo>
                <a:cubicBezTo>
                  <a:pt x="361257" y="83289"/>
                  <a:pt x="358186" y="84500"/>
                  <a:pt x="395478" y="98782"/>
                </a:cubicBezTo>
                <a:cubicBezTo>
                  <a:pt x="417363" y="93652"/>
                  <a:pt x="436168" y="104748"/>
                  <a:pt x="445328" y="114882"/>
                </a:cubicBezTo>
                <a:cubicBezTo>
                  <a:pt x="470101" y="124482"/>
                  <a:pt x="523910" y="147405"/>
                  <a:pt x="559300" y="150440"/>
                </a:cubicBezTo>
                <a:cubicBezTo>
                  <a:pt x="613422" y="149710"/>
                  <a:pt x="598278" y="160982"/>
                  <a:pt x="622357" y="169552"/>
                </a:cubicBezTo>
                <a:cubicBezTo>
                  <a:pt x="641101" y="180205"/>
                  <a:pt x="638493" y="171007"/>
                  <a:pt x="658054" y="184474"/>
                </a:cubicBezTo>
                <a:lnTo>
                  <a:pt x="694284" y="200095"/>
                </a:lnTo>
                <a:lnTo>
                  <a:pt x="737979" y="224556"/>
                </a:lnTo>
                <a:lnTo>
                  <a:pt x="747981" y="231280"/>
                </a:lnTo>
                <a:cubicBezTo>
                  <a:pt x="753111" y="231304"/>
                  <a:pt x="756366" y="231723"/>
                  <a:pt x="758445" y="232460"/>
                </a:cubicBezTo>
                <a:cubicBezTo>
                  <a:pt x="758496" y="232559"/>
                  <a:pt x="758549" y="232658"/>
                  <a:pt x="758600" y="232757"/>
                </a:cubicBezTo>
                <a:lnTo>
                  <a:pt x="773364" y="235718"/>
                </a:lnTo>
                <a:cubicBezTo>
                  <a:pt x="790479" y="236082"/>
                  <a:pt x="824818" y="262048"/>
                  <a:pt x="841072" y="261356"/>
                </a:cubicBezTo>
                <a:cubicBezTo>
                  <a:pt x="848247" y="277811"/>
                  <a:pt x="845053" y="250444"/>
                  <a:pt x="872404" y="265382"/>
                </a:cubicBezTo>
                <a:cubicBezTo>
                  <a:pt x="884596" y="267374"/>
                  <a:pt x="889722" y="269394"/>
                  <a:pt x="899938" y="270925"/>
                </a:cubicBezTo>
                <a:cubicBezTo>
                  <a:pt x="900079" y="271345"/>
                  <a:pt x="933560" y="274145"/>
                  <a:pt x="933701" y="274565"/>
                </a:cubicBezTo>
                <a:lnTo>
                  <a:pt x="958104" y="278658"/>
                </a:lnTo>
                <a:lnTo>
                  <a:pt x="963678" y="280729"/>
                </a:lnTo>
                <a:lnTo>
                  <a:pt x="996167" y="277529"/>
                </a:lnTo>
                <a:lnTo>
                  <a:pt x="1012387" y="277350"/>
                </a:lnTo>
                <a:lnTo>
                  <a:pt x="1018139" y="274257"/>
                </a:lnTo>
                <a:cubicBezTo>
                  <a:pt x="1023705" y="272608"/>
                  <a:pt x="1030840" y="272419"/>
                  <a:pt x="1041488" y="275538"/>
                </a:cubicBezTo>
                <a:lnTo>
                  <a:pt x="1043729" y="276831"/>
                </a:lnTo>
                <a:lnTo>
                  <a:pt x="1076532" y="271239"/>
                </a:lnTo>
                <a:cubicBezTo>
                  <a:pt x="1083544" y="269462"/>
                  <a:pt x="1111552" y="278849"/>
                  <a:pt x="1117458" y="275294"/>
                </a:cubicBezTo>
                <a:cubicBezTo>
                  <a:pt x="1173364" y="280135"/>
                  <a:pt x="1207569" y="263603"/>
                  <a:pt x="1275827" y="275029"/>
                </a:cubicBezTo>
                <a:cubicBezTo>
                  <a:pt x="1321519" y="279616"/>
                  <a:pt x="1347196" y="279519"/>
                  <a:pt x="1376683" y="283128"/>
                </a:cubicBezTo>
                <a:cubicBezTo>
                  <a:pt x="1406170" y="286737"/>
                  <a:pt x="1433752" y="293140"/>
                  <a:pt x="1452749" y="296685"/>
                </a:cubicBezTo>
                <a:cubicBezTo>
                  <a:pt x="1471746" y="300230"/>
                  <a:pt x="1466619" y="301895"/>
                  <a:pt x="1490664" y="304401"/>
                </a:cubicBezTo>
                <a:cubicBezTo>
                  <a:pt x="1514709" y="306907"/>
                  <a:pt x="1573675" y="305000"/>
                  <a:pt x="1597021" y="311721"/>
                </a:cubicBezTo>
                <a:cubicBezTo>
                  <a:pt x="1622238" y="311037"/>
                  <a:pt x="1625537" y="322069"/>
                  <a:pt x="1639314" y="320753"/>
                </a:cubicBezTo>
                <a:cubicBezTo>
                  <a:pt x="1710549" y="337224"/>
                  <a:pt x="1769892" y="334296"/>
                  <a:pt x="1856583" y="331628"/>
                </a:cubicBezTo>
                <a:cubicBezTo>
                  <a:pt x="1913730" y="336509"/>
                  <a:pt x="1912698" y="339285"/>
                  <a:pt x="1937745" y="342098"/>
                </a:cubicBezTo>
                <a:cubicBezTo>
                  <a:pt x="1945390" y="344925"/>
                  <a:pt x="1949181" y="335092"/>
                  <a:pt x="1956068" y="338984"/>
                </a:cubicBezTo>
                <a:lnTo>
                  <a:pt x="1991434" y="344183"/>
                </a:lnTo>
                <a:lnTo>
                  <a:pt x="2017399" y="354323"/>
                </a:lnTo>
                <a:lnTo>
                  <a:pt x="2041804" y="360756"/>
                </a:lnTo>
                <a:lnTo>
                  <a:pt x="2071138" y="363487"/>
                </a:lnTo>
                <a:cubicBezTo>
                  <a:pt x="2080124" y="365903"/>
                  <a:pt x="2080713" y="373697"/>
                  <a:pt x="2092557" y="373570"/>
                </a:cubicBezTo>
                <a:cubicBezTo>
                  <a:pt x="2128517" y="378742"/>
                  <a:pt x="2193287" y="383225"/>
                  <a:pt x="2242182" y="388922"/>
                </a:cubicBezTo>
                <a:cubicBezTo>
                  <a:pt x="2266404" y="385527"/>
                  <a:pt x="2301142" y="392029"/>
                  <a:pt x="2311187" y="401718"/>
                </a:cubicBezTo>
                <a:cubicBezTo>
                  <a:pt x="2323182" y="404413"/>
                  <a:pt x="2352098" y="404462"/>
                  <a:pt x="2363765" y="402554"/>
                </a:cubicBezTo>
                <a:cubicBezTo>
                  <a:pt x="2374121" y="402833"/>
                  <a:pt x="2375999" y="406521"/>
                  <a:pt x="2389759" y="407955"/>
                </a:cubicBezTo>
                <a:cubicBezTo>
                  <a:pt x="2404778" y="411334"/>
                  <a:pt x="2437354" y="427346"/>
                  <a:pt x="2451497" y="432353"/>
                </a:cubicBezTo>
                <a:cubicBezTo>
                  <a:pt x="2465640" y="437360"/>
                  <a:pt x="2451256" y="432175"/>
                  <a:pt x="2474615" y="437995"/>
                </a:cubicBezTo>
                <a:cubicBezTo>
                  <a:pt x="2482949" y="439979"/>
                  <a:pt x="2481204" y="447714"/>
                  <a:pt x="2499122" y="451403"/>
                </a:cubicBezTo>
                <a:cubicBezTo>
                  <a:pt x="2517041" y="455093"/>
                  <a:pt x="2557176" y="459358"/>
                  <a:pt x="2582126" y="460132"/>
                </a:cubicBezTo>
                <a:cubicBezTo>
                  <a:pt x="2610000" y="447613"/>
                  <a:pt x="2600233" y="464657"/>
                  <a:pt x="2651203" y="448902"/>
                </a:cubicBezTo>
                <a:cubicBezTo>
                  <a:pt x="2652514" y="450917"/>
                  <a:pt x="2673343" y="450050"/>
                  <a:pt x="2694692" y="451398"/>
                </a:cubicBezTo>
                <a:cubicBezTo>
                  <a:pt x="2716041" y="452746"/>
                  <a:pt x="2761501" y="464041"/>
                  <a:pt x="2779298" y="456988"/>
                </a:cubicBezTo>
                <a:lnTo>
                  <a:pt x="2936306" y="456249"/>
                </a:lnTo>
                <a:lnTo>
                  <a:pt x="3026435" y="468085"/>
                </a:lnTo>
                <a:cubicBezTo>
                  <a:pt x="3057775" y="469980"/>
                  <a:pt x="3063039" y="478620"/>
                  <a:pt x="3083171" y="475230"/>
                </a:cubicBezTo>
                <a:cubicBezTo>
                  <a:pt x="3117108" y="477415"/>
                  <a:pt x="3095622" y="493457"/>
                  <a:pt x="3134778" y="480540"/>
                </a:cubicBezTo>
                <a:cubicBezTo>
                  <a:pt x="3124076" y="494276"/>
                  <a:pt x="3153178" y="476814"/>
                  <a:pt x="3173314" y="487873"/>
                </a:cubicBezTo>
                <a:cubicBezTo>
                  <a:pt x="3201556" y="479719"/>
                  <a:pt x="3230591" y="489990"/>
                  <a:pt x="3247734" y="491186"/>
                </a:cubicBezTo>
                <a:cubicBezTo>
                  <a:pt x="3264877" y="492382"/>
                  <a:pt x="3251612" y="496143"/>
                  <a:pt x="3276172" y="495050"/>
                </a:cubicBezTo>
                <a:lnTo>
                  <a:pt x="3310856" y="500586"/>
                </a:lnTo>
                <a:cubicBezTo>
                  <a:pt x="3309045" y="496015"/>
                  <a:pt x="3314063" y="497362"/>
                  <a:pt x="3327824" y="498077"/>
                </a:cubicBezTo>
                <a:lnTo>
                  <a:pt x="3364782" y="494003"/>
                </a:lnTo>
                <a:lnTo>
                  <a:pt x="3390144" y="498112"/>
                </a:lnTo>
                <a:cubicBezTo>
                  <a:pt x="3393544" y="497973"/>
                  <a:pt x="3417720" y="493499"/>
                  <a:pt x="3417235" y="489988"/>
                </a:cubicBezTo>
                <a:cubicBezTo>
                  <a:pt x="3443685" y="504716"/>
                  <a:pt x="3446332" y="495464"/>
                  <a:pt x="3473455" y="491710"/>
                </a:cubicBezTo>
                <a:cubicBezTo>
                  <a:pt x="3496710" y="493093"/>
                  <a:pt x="3476665" y="493558"/>
                  <a:pt x="3532861" y="495298"/>
                </a:cubicBezTo>
                <a:cubicBezTo>
                  <a:pt x="3554737" y="511467"/>
                  <a:pt x="3539011" y="483579"/>
                  <a:pt x="3581951" y="506221"/>
                </a:cubicBezTo>
                <a:cubicBezTo>
                  <a:pt x="3584053" y="504456"/>
                  <a:pt x="3610563" y="506075"/>
                  <a:pt x="3624438" y="507850"/>
                </a:cubicBezTo>
                <a:cubicBezTo>
                  <a:pt x="3638313" y="509625"/>
                  <a:pt x="3650849" y="507462"/>
                  <a:pt x="3665204" y="516874"/>
                </a:cubicBezTo>
                <a:cubicBezTo>
                  <a:pt x="3675692" y="519769"/>
                  <a:pt x="3656949" y="515532"/>
                  <a:pt x="3689747" y="520459"/>
                </a:cubicBezTo>
                <a:cubicBezTo>
                  <a:pt x="3722545" y="525386"/>
                  <a:pt x="3829449" y="542068"/>
                  <a:pt x="3861993" y="546434"/>
                </a:cubicBezTo>
                <a:cubicBezTo>
                  <a:pt x="3894537" y="550800"/>
                  <a:pt x="3871648" y="553364"/>
                  <a:pt x="3885009" y="553797"/>
                </a:cubicBezTo>
                <a:cubicBezTo>
                  <a:pt x="3898370" y="554230"/>
                  <a:pt x="3927139" y="547164"/>
                  <a:pt x="3942159" y="549034"/>
                </a:cubicBezTo>
                <a:cubicBezTo>
                  <a:pt x="3961015" y="550940"/>
                  <a:pt x="3963811" y="558241"/>
                  <a:pt x="3975129" y="557872"/>
                </a:cubicBezTo>
                <a:cubicBezTo>
                  <a:pt x="3985593" y="547655"/>
                  <a:pt x="3996704" y="547768"/>
                  <a:pt x="4014830" y="553964"/>
                </a:cubicBezTo>
                <a:cubicBezTo>
                  <a:pt x="4048643" y="556748"/>
                  <a:pt x="4048670" y="546238"/>
                  <a:pt x="4081323" y="547753"/>
                </a:cubicBezTo>
                <a:cubicBezTo>
                  <a:pt x="4095652" y="547174"/>
                  <a:pt x="4103318" y="550468"/>
                  <a:pt x="4127224" y="547194"/>
                </a:cubicBezTo>
                <a:cubicBezTo>
                  <a:pt x="4144245" y="547892"/>
                  <a:pt x="4178444" y="549648"/>
                  <a:pt x="4201489" y="539366"/>
                </a:cubicBezTo>
                <a:cubicBezTo>
                  <a:pt x="4226484" y="538057"/>
                  <a:pt x="4208332" y="537593"/>
                  <a:pt x="4235612" y="540183"/>
                </a:cubicBezTo>
                <a:cubicBezTo>
                  <a:pt x="4268938" y="540701"/>
                  <a:pt x="4282810" y="534470"/>
                  <a:pt x="4302068" y="535952"/>
                </a:cubicBezTo>
                <a:cubicBezTo>
                  <a:pt x="4314608" y="531697"/>
                  <a:pt x="4300406" y="536768"/>
                  <a:pt x="4348604" y="531427"/>
                </a:cubicBezTo>
                <a:cubicBezTo>
                  <a:pt x="4367706" y="540886"/>
                  <a:pt x="4384046" y="527950"/>
                  <a:pt x="4400391" y="529988"/>
                </a:cubicBezTo>
                <a:cubicBezTo>
                  <a:pt x="4426313" y="528954"/>
                  <a:pt x="4490025" y="529067"/>
                  <a:pt x="4513659" y="527603"/>
                </a:cubicBezTo>
                <a:cubicBezTo>
                  <a:pt x="4537293" y="526139"/>
                  <a:pt x="4512137" y="523958"/>
                  <a:pt x="4542198" y="521206"/>
                </a:cubicBezTo>
                <a:cubicBezTo>
                  <a:pt x="4597566" y="533455"/>
                  <a:pt x="4628464" y="511410"/>
                  <a:pt x="4684502" y="508712"/>
                </a:cubicBezTo>
                <a:cubicBezTo>
                  <a:pt x="4718519" y="491640"/>
                  <a:pt x="4742626" y="509374"/>
                  <a:pt x="4779821" y="496309"/>
                </a:cubicBezTo>
                <a:cubicBezTo>
                  <a:pt x="4804992" y="492314"/>
                  <a:pt x="4808648" y="496131"/>
                  <a:pt x="4822825" y="494266"/>
                </a:cubicBezTo>
                <a:cubicBezTo>
                  <a:pt x="4837002" y="492401"/>
                  <a:pt x="4852992" y="487905"/>
                  <a:pt x="4864884" y="485118"/>
                </a:cubicBezTo>
                <a:cubicBezTo>
                  <a:pt x="4871249" y="488756"/>
                  <a:pt x="4920720" y="482346"/>
                  <a:pt x="4919578" y="477542"/>
                </a:cubicBezTo>
                <a:cubicBezTo>
                  <a:pt x="4926928" y="479188"/>
                  <a:pt x="4947247" y="485560"/>
                  <a:pt x="4949541" y="477954"/>
                </a:cubicBezTo>
                <a:cubicBezTo>
                  <a:pt x="4987069" y="477873"/>
                  <a:pt x="5008152" y="476806"/>
                  <a:pt x="5040980" y="486944"/>
                </a:cubicBezTo>
                <a:cubicBezTo>
                  <a:pt x="5064311" y="490721"/>
                  <a:pt x="5048016" y="488694"/>
                  <a:pt x="5062537" y="491091"/>
                </a:cubicBezTo>
                <a:cubicBezTo>
                  <a:pt x="5077058" y="493488"/>
                  <a:pt x="5101248" y="489194"/>
                  <a:pt x="5124930" y="488624"/>
                </a:cubicBezTo>
                <a:cubicBezTo>
                  <a:pt x="5148941" y="488756"/>
                  <a:pt x="5176916" y="492838"/>
                  <a:pt x="5194697" y="494266"/>
                </a:cubicBezTo>
                <a:cubicBezTo>
                  <a:pt x="5212478" y="495694"/>
                  <a:pt x="5216720" y="495351"/>
                  <a:pt x="5231615" y="497193"/>
                </a:cubicBezTo>
                <a:cubicBezTo>
                  <a:pt x="5256471" y="493743"/>
                  <a:pt x="5277358" y="495561"/>
                  <a:pt x="5295973" y="502936"/>
                </a:cubicBezTo>
                <a:cubicBezTo>
                  <a:pt x="5310458" y="504829"/>
                  <a:pt x="5303034" y="509138"/>
                  <a:pt x="5313760" y="510935"/>
                </a:cubicBezTo>
                <a:cubicBezTo>
                  <a:pt x="5324486" y="512732"/>
                  <a:pt x="5331325" y="504608"/>
                  <a:pt x="5360330" y="506574"/>
                </a:cubicBezTo>
                <a:cubicBezTo>
                  <a:pt x="5370649" y="506971"/>
                  <a:pt x="5370304" y="514592"/>
                  <a:pt x="5392341" y="515697"/>
                </a:cubicBezTo>
                <a:cubicBezTo>
                  <a:pt x="5414378" y="516802"/>
                  <a:pt x="5502983" y="521559"/>
                  <a:pt x="5535415" y="522731"/>
                </a:cubicBezTo>
                <a:cubicBezTo>
                  <a:pt x="5567847" y="523903"/>
                  <a:pt x="5554717" y="520685"/>
                  <a:pt x="5570264" y="520350"/>
                </a:cubicBezTo>
                <a:cubicBezTo>
                  <a:pt x="5585811" y="520015"/>
                  <a:pt x="5604204" y="511612"/>
                  <a:pt x="5628698" y="520719"/>
                </a:cubicBezTo>
                <a:cubicBezTo>
                  <a:pt x="5647020" y="515874"/>
                  <a:pt x="5647491" y="526993"/>
                  <a:pt x="5667807" y="529861"/>
                </a:cubicBezTo>
                <a:cubicBezTo>
                  <a:pt x="5679016" y="533919"/>
                  <a:pt x="5693046" y="532742"/>
                  <a:pt x="5702300" y="535541"/>
                </a:cubicBezTo>
                <a:cubicBezTo>
                  <a:pt x="5711554" y="538340"/>
                  <a:pt x="5718870" y="538844"/>
                  <a:pt x="5725716" y="541891"/>
                </a:cubicBezTo>
                <a:cubicBezTo>
                  <a:pt x="5732562" y="544938"/>
                  <a:pt x="5734643" y="551045"/>
                  <a:pt x="5743374" y="553823"/>
                </a:cubicBezTo>
                <a:cubicBezTo>
                  <a:pt x="5752105" y="556601"/>
                  <a:pt x="5765759" y="561491"/>
                  <a:pt x="5775722" y="563322"/>
                </a:cubicBezTo>
                <a:cubicBezTo>
                  <a:pt x="5785685" y="565153"/>
                  <a:pt x="5784173" y="562319"/>
                  <a:pt x="5803154" y="564811"/>
                </a:cubicBezTo>
                <a:cubicBezTo>
                  <a:pt x="5834093" y="570132"/>
                  <a:pt x="5861956" y="573987"/>
                  <a:pt x="5896753" y="573511"/>
                </a:cubicBezTo>
                <a:cubicBezTo>
                  <a:pt x="5903276" y="583218"/>
                  <a:pt x="5913663" y="578812"/>
                  <a:pt x="5927554" y="573675"/>
                </a:cubicBezTo>
                <a:cubicBezTo>
                  <a:pt x="5953522" y="580755"/>
                  <a:pt x="5997380" y="586240"/>
                  <a:pt x="6041802" y="602069"/>
                </a:cubicBezTo>
                <a:cubicBezTo>
                  <a:pt x="6060710" y="611771"/>
                  <a:pt x="6064884" y="613437"/>
                  <a:pt x="6078434" y="616108"/>
                </a:cubicBezTo>
                <a:lnTo>
                  <a:pt x="6096000" y="619448"/>
                </a:lnTo>
                <a:lnTo>
                  <a:pt x="6096000" y="5455552"/>
                </a:lnTo>
                <a:lnTo>
                  <a:pt x="6069997" y="5451207"/>
                </a:lnTo>
                <a:cubicBezTo>
                  <a:pt x="6053823" y="5455294"/>
                  <a:pt x="6044686" y="5455132"/>
                  <a:pt x="6037984" y="5444964"/>
                </a:cubicBezTo>
                <a:cubicBezTo>
                  <a:pt x="5998377" y="5442843"/>
                  <a:pt x="5957550" y="5417208"/>
                  <a:pt x="5932185" y="5429303"/>
                </a:cubicBezTo>
                <a:cubicBezTo>
                  <a:pt x="5933795" y="5407890"/>
                  <a:pt x="5919598" y="5415926"/>
                  <a:pt x="5891978" y="5410773"/>
                </a:cubicBezTo>
                <a:cubicBezTo>
                  <a:pt x="5872223" y="5404775"/>
                  <a:pt x="5829555" y="5392164"/>
                  <a:pt x="5813654" y="5386399"/>
                </a:cubicBezTo>
                <a:cubicBezTo>
                  <a:pt x="5797753" y="5380634"/>
                  <a:pt x="5785570" y="5384842"/>
                  <a:pt x="5769613" y="5379294"/>
                </a:cubicBezTo>
                <a:cubicBezTo>
                  <a:pt x="5776777" y="5360980"/>
                  <a:pt x="5681621" y="5373475"/>
                  <a:pt x="5717914" y="5360029"/>
                </a:cubicBezTo>
                <a:cubicBezTo>
                  <a:pt x="5690732" y="5349118"/>
                  <a:pt x="5700727" y="5354575"/>
                  <a:pt x="5686355" y="5359511"/>
                </a:cubicBezTo>
                <a:cubicBezTo>
                  <a:pt x="5652173" y="5354756"/>
                  <a:pt x="5649150" y="5353330"/>
                  <a:pt x="5609707" y="5357833"/>
                </a:cubicBezTo>
                <a:cubicBezTo>
                  <a:pt x="5592195" y="5357127"/>
                  <a:pt x="5585993" y="5354659"/>
                  <a:pt x="5570413" y="5353209"/>
                </a:cubicBezTo>
                <a:cubicBezTo>
                  <a:pt x="5554833" y="5351759"/>
                  <a:pt x="5546238" y="5352814"/>
                  <a:pt x="5516227" y="5349136"/>
                </a:cubicBezTo>
                <a:cubicBezTo>
                  <a:pt x="5492490" y="5344525"/>
                  <a:pt x="5475257" y="5345814"/>
                  <a:pt x="5456088" y="5343158"/>
                </a:cubicBezTo>
                <a:cubicBezTo>
                  <a:pt x="5436918" y="5340503"/>
                  <a:pt x="5425237" y="5336331"/>
                  <a:pt x="5401214" y="5333202"/>
                </a:cubicBezTo>
                <a:cubicBezTo>
                  <a:pt x="5380590" y="5324458"/>
                  <a:pt x="5302803" y="5345416"/>
                  <a:pt x="5287223" y="5319212"/>
                </a:cubicBezTo>
                <a:cubicBezTo>
                  <a:pt x="5230819" y="5324494"/>
                  <a:pt x="5214860" y="5313910"/>
                  <a:pt x="5168498" y="5309267"/>
                </a:cubicBezTo>
                <a:cubicBezTo>
                  <a:pt x="5123665" y="5304413"/>
                  <a:pt x="5118021" y="5307363"/>
                  <a:pt x="5071189" y="5294765"/>
                </a:cubicBezTo>
                <a:cubicBezTo>
                  <a:pt x="5034607" y="5282205"/>
                  <a:pt x="5014978" y="5278240"/>
                  <a:pt x="4972297" y="5275521"/>
                </a:cubicBezTo>
                <a:cubicBezTo>
                  <a:pt x="4969126" y="5282935"/>
                  <a:pt x="4918210" y="5268072"/>
                  <a:pt x="4909975" y="5265882"/>
                </a:cubicBezTo>
                <a:cubicBezTo>
                  <a:pt x="4910918" y="5270758"/>
                  <a:pt x="4884027" y="5272900"/>
                  <a:pt x="4877057" y="5268795"/>
                </a:cubicBezTo>
                <a:cubicBezTo>
                  <a:pt x="4815399" y="5271659"/>
                  <a:pt x="4796579" y="5290311"/>
                  <a:pt x="4750368" y="5280515"/>
                </a:cubicBezTo>
                <a:cubicBezTo>
                  <a:pt x="4714297" y="5280446"/>
                  <a:pt x="4716019" y="5289985"/>
                  <a:pt x="4664197" y="5289876"/>
                </a:cubicBezTo>
                <a:cubicBezTo>
                  <a:pt x="4642396" y="5294034"/>
                  <a:pt x="4648926" y="5285802"/>
                  <a:pt x="4621801" y="5286109"/>
                </a:cubicBezTo>
                <a:cubicBezTo>
                  <a:pt x="4587181" y="5303707"/>
                  <a:pt x="4550367" y="5292240"/>
                  <a:pt x="4501450" y="5291718"/>
                </a:cubicBezTo>
                <a:cubicBezTo>
                  <a:pt x="4441618" y="5290413"/>
                  <a:pt x="4391602" y="5297669"/>
                  <a:pt x="4339538" y="5289896"/>
                </a:cubicBezTo>
                <a:cubicBezTo>
                  <a:pt x="4320399" y="5296143"/>
                  <a:pt x="4294824" y="5304547"/>
                  <a:pt x="4273798" y="5293687"/>
                </a:cubicBezTo>
                <a:cubicBezTo>
                  <a:pt x="4218595" y="5295417"/>
                  <a:pt x="4225039" y="5300366"/>
                  <a:pt x="4204001" y="5294046"/>
                </a:cubicBezTo>
                <a:cubicBezTo>
                  <a:pt x="4162118" y="5296469"/>
                  <a:pt x="4168874" y="5290927"/>
                  <a:pt x="4131013" y="5287923"/>
                </a:cubicBezTo>
                <a:cubicBezTo>
                  <a:pt x="4100184" y="5283304"/>
                  <a:pt x="4115521" y="5283729"/>
                  <a:pt x="4087000" y="5283169"/>
                </a:cubicBezTo>
                <a:cubicBezTo>
                  <a:pt x="4060034" y="5291706"/>
                  <a:pt x="4041568" y="5281154"/>
                  <a:pt x="4034328" y="5278941"/>
                </a:cubicBezTo>
                <a:cubicBezTo>
                  <a:pt x="4008845" y="5280382"/>
                  <a:pt x="3971113" y="5268624"/>
                  <a:pt x="3975385" y="5283804"/>
                </a:cubicBezTo>
                <a:cubicBezTo>
                  <a:pt x="3939593" y="5263231"/>
                  <a:pt x="3940927" y="5284115"/>
                  <a:pt x="3902682" y="5278816"/>
                </a:cubicBezTo>
                <a:cubicBezTo>
                  <a:pt x="3882526" y="5271283"/>
                  <a:pt x="3856417" y="5267233"/>
                  <a:pt x="3843763" y="5276642"/>
                </a:cubicBezTo>
                <a:cubicBezTo>
                  <a:pt x="3766863" y="5264696"/>
                  <a:pt x="3813381" y="5261088"/>
                  <a:pt x="3734981" y="5248544"/>
                </a:cubicBezTo>
                <a:cubicBezTo>
                  <a:pt x="3694311" y="5242227"/>
                  <a:pt x="3633976" y="5239795"/>
                  <a:pt x="3602355" y="5230777"/>
                </a:cubicBezTo>
                <a:cubicBezTo>
                  <a:pt x="3570735" y="5221759"/>
                  <a:pt x="3562983" y="5225833"/>
                  <a:pt x="3538517" y="5219315"/>
                </a:cubicBezTo>
                <a:cubicBezTo>
                  <a:pt x="3514052" y="5212798"/>
                  <a:pt x="3482747" y="5212305"/>
                  <a:pt x="3463058" y="5208965"/>
                </a:cubicBezTo>
                <a:cubicBezTo>
                  <a:pt x="3443369" y="5205624"/>
                  <a:pt x="3422900" y="5197673"/>
                  <a:pt x="3420380" y="5199276"/>
                </a:cubicBezTo>
                <a:cubicBezTo>
                  <a:pt x="3380714" y="5190779"/>
                  <a:pt x="3368868" y="5201274"/>
                  <a:pt x="3345184" y="5183516"/>
                </a:cubicBezTo>
                <a:cubicBezTo>
                  <a:pt x="3324916" y="5181274"/>
                  <a:pt x="3320333" y="5179327"/>
                  <a:pt x="3298771" y="5178904"/>
                </a:cubicBezTo>
                <a:cubicBezTo>
                  <a:pt x="3277209" y="5178481"/>
                  <a:pt x="3245843" y="5181014"/>
                  <a:pt x="3215809" y="5180977"/>
                </a:cubicBezTo>
                <a:cubicBezTo>
                  <a:pt x="3184688" y="5182696"/>
                  <a:pt x="3183910" y="5199151"/>
                  <a:pt x="3154917" y="5182487"/>
                </a:cubicBezTo>
                <a:cubicBezTo>
                  <a:pt x="3155210" y="5186026"/>
                  <a:pt x="3140142" y="5187176"/>
                  <a:pt x="3136265" y="5187060"/>
                </a:cubicBezTo>
                <a:lnTo>
                  <a:pt x="3105563" y="5188768"/>
                </a:lnTo>
                <a:lnTo>
                  <a:pt x="3102974" y="5183180"/>
                </a:lnTo>
                <a:cubicBezTo>
                  <a:pt x="3091506" y="5180875"/>
                  <a:pt x="3071814" y="5186387"/>
                  <a:pt x="3060354" y="5187376"/>
                </a:cubicBezTo>
                <a:lnTo>
                  <a:pt x="3034213" y="5189113"/>
                </a:lnTo>
                <a:lnTo>
                  <a:pt x="3024272" y="5188328"/>
                </a:lnTo>
                <a:lnTo>
                  <a:pt x="3020033" y="5188388"/>
                </a:lnTo>
                <a:lnTo>
                  <a:pt x="3009083" y="5184215"/>
                </a:lnTo>
                <a:cubicBezTo>
                  <a:pt x="2998901" y="5183170"/>
                  <a:pt x="2991286" y="5176456"/>
                  <a:pt x="2985198" y="5175435"/>
                </a:cubicBezTo>
                <a:cubicBezTo>
                  <a:pt x="2979110" y="5174414"/>
                  <a:pt x="2977314" y="5182166"/>
                  <a:pt x="2972552" y="5178092"/>
                </a:cubicBezTo>
                <a:cubicBezTo>
                  <a:pt x="2978585" y="5175121"/>
                  <a:pt x="2969122" y="5172700"/>
                  <a:pt x="2964948" y="5170542"/>
                </a:cubicBezTo>
                <a:lnTo>
                  <a:pt x="2927081" y="5167883"/>
                </a:lnTo>
                <a:cubicBezTo>
                  <a:pt x="2881315" y="5170765"/>
                  <a:pt x="2897505" y="5157632"/>
                  <a:pt x="2883507" y="5165948"/>
                </a:cubicBezTo>
                <a:cubicBezTo>
                  <a:pt x="2848802" y="5172562"/>
                  <a:pt x="2841183" y="5172540"/>
                  <a:pt x="2828808" y="5171024"/>
                </a:cubicBezTo>
                <a:cubicBezTo>
                  <a:pt x="2789723" y="5176358"/>
                  <a:pt x="2783598" y="5178552"/>
                  <a:pt x="2733350" y="5182954"/>
                </a:cubicBezTo>
                <a:cubicBezTo>
                  <a:pt x="2705294" y="5195484"/>
                  <a:pt x="2697276" y="5196299"/>
                  <a:pt x="2676026" y="5201528"/>
                </a:cubicBezTo>
                <a:cubicBezTo>
                  <a:pt x="2649850" y="5209688"/>
                  <a:pt x="2656777" y="5215631"/>
                  <a:pt x="2624966" y="5219503"/>
                </a:cubicBezTo>
                <a:cubicBezTo>
                  <a:pt x="2608822" y="5223802"/>
                  <a:pt x="2596717" y="5233960"/>
                  <a:pt x="2586657" y="5237693"/>
                </a:cubicBezTo>
                <a:cubicBezTo>
                  <a:pt x="2576598" y="5241426"/>
                  <a:pt x="2572560" y="5240215"/>
                  <a:pt x="2555604" y="5242950"/>
                </a:cubicBezTo>
                <a:cubicBezTo>
                  <a:pt x="2544327" y="5242024"/>
                  <a:pt x="2507818" y="5241999"/>
                  <a:pt x="2501014" y="5243732"/>
                </a:cubicBezTo>
                <a:cubicBezTo>
                  <a:pt x="2481627" y="5253849"/>
                  <a:pt x="2464234" y="5242512"/>
                  <a:pt x="2430333" y="5242347"/>
                </a:cubicBezTo>
                <a:lnTo>
                  <a:pt x="2390297" y="5243718"/>
                </a:lnTo>
                <a:cubicBezTo>
                  <a:pt x="2383025" y="5238323"/>
                  <a:pt x="2325738" y="5236407"/>
                  <a:pt x="2321676" y="5229096"/>
                </a:cubicBezTo>
                <a:cubicBezTo>
                  <a:pt x="2300682" y="5221752"/>
                  <a:pt x="2300605" y="5203239"/>
                  <a:pt x="2268081" y="5196194"/>
                </a:cubicBezTo>
                <a:cubicBezTo>
                  <a:pt x="2250549" y="5189151"/>
                  <a:pt x="2260291" y="5206888"/>
                  <a:pt x="2216485" y="5186836"/>
                </a:cubicBezTo>
                <a:cubicBezTo>
                  <a:pt x="2176812" y="5155811"/>
                  <a:pt x="2009284" y="5133290"/>
                  <a:pt x="2001494" y="5079343"/>
                </a:cubicBezTo>
                <a:cubicBezTo>
                  <a:pt x="1930452" y="5061834"/>
                  <a:pt x="1990088" y="5062662"/>
                  <a:pt x="1894629" y="5047832"/>
                </a:cubicBezTo>
                <a:cubicBezTo>
                  <a:pt x="1809963" y="5035276"/>
                  <a:pt x="1557661" y="5013588"/>
                  <a:pt x="1500237" y="4994679"/>
                </a:cubicBezTo>
                <a:cubicBezTo>
                  <a:pt x="1422590" y="4985100"/>
                  <a:pt x="1462550" y="4984560"/>
                  <a:pt x="1428745" y="4990358"/>
                </a:cubicBezTo>
                <a:cubicBezTo>
                  <a:pt x="1371818" y="4998904"/>
                  <a:pt x="1368586" y="4981591"/>
                  <a:pt x="1331117" y="4982813"/>
                </a:cubicBezTo>
                <a:cubicBezTo>
                  <a:pt x="1275392" y="4969813"/>
                  <a:pt x="1167811" y="4963517"/>
                  <a:pt x="1094400" y="4949677"/>
                </a:cubicBezTo>
                <a:cubicBezTo>
                  <a:pt x="1032555" y="4940283"/>
                  <a:pt x="1020613" y="4926459"/>
                  <a:pt x="960420" y="4921601"/>
                </a:cubicBezTo>
                <a:cubicBezTo>
                  <a:pt x="926461" y="4913284"/>
                  <a:pt x="907935" y="4932317"/>
                  <a:pt x="890651" y="4899776"/>
                </a:cubicBezTo>
                <a:cubicBezTo>
                  <a:pt x="868932" y="4886871"/>
                  <a:pt x="828943" y="4886321"/>
                  <a:pt x="792786" y="4879490"/>
                </a:cubicBezTo>
                <a:cubicBezTo>
                  <a:pt x="774601" y="4877972"/>
                  <a:pt x="755410" y="4883422"/>
                  <a:pt x="715957" y="4873155"/>
                </a:cubicBezTo>
                <a:cubicBezTo>
                  <a:pt x="685950" y="4865367"/>
                  <a:pt x="651097" y="4849744"/>
                  <a:pt x="647625" y="4870967"/>
                </a:cubicBezTo>
                <a:cubicBezTo>
                  <a:pt x="617175" y="4843306"/>
                  <a:pt x="628363" y="4862320"/>
                  <a:pt x="588833" y="4861867"/>
                </a:cubicBezTo>
                <a:cubicBezTo>
                  <a:pt x="485840" y="4832827"/>
                  <a:pt x="444489" y="4851587"/>
                  <a:pt x="366769" y="4836563"/>
                </a:cubicBezTo>
                <a:cubicBezTo>
                  <a:pt x="347086" y="4818158"/>
                  <a:pt x="343282" y="4863016"/>
                  <a:pt x="293285" y="4819988"/>
                </a:cubicBezTo>
                <a:cubicBezTo>
                  <a:pt x="289569" y="4822136"/>
                  <a:pt x="267030" y="4799681"/>
                  <a:pt x="251789" y="4793960"/>
                </a:cubicBezTo>
                <a:cubicBezTo>
                  <a:pt x="236548" y="4788239"/>
                  <a:pt x="215411" y="4786648"/>
                  <a:pt x="201835" y="4785664"/>
                </a:cubicBezTo>
                <a:cubicBezTo>
                  <a:pt x="188258" y="4784679"/>
                  <a:pt x="186209" y="4788050"/>
                  <a:pt x="170329" y="4788050"/>
                </a:cubicBezTo>
                <a:cubicBezTo>
                  <a:pt x="154448" y="4788050"/>
                  <a:pt x="132774" y="4775085"/>
                  <a:pt x="103478" y="4797957"/>
                </a:cubicBezTo>
                <a:cubicBezTo>
                  <a:pt x="89551" y="4796239"/>
                  <a:pt x="97852" y="4783571"/>
                  <a:pt x="86767" y="4777747"/>
                </a:cubicBezTo>
                <a:cubicBezTo>
                  <a:pt x="81225" y="4774835"/>
                  <a:pt x="72809" y="4772046"/>
                  <a:pt x="63762" y="4769537"/>
                </a:cubicBezTo>
                <a:lnTo>
                  <a:pt x="37001" y="4763022"/>
                </a:lnTo>
                <a:lnTo>
                  <a:pt x="37482" y="4761597"/>
                </a:lnTo>
                <a:cubicBezTo>
                  <a:pt x="35277" y="4760236"/>
                  <a:pt x="31697" y="4759001"/>
                  <a:pt x="30394" y="4758901"/>
                </a:cubicBezTo>
                <a:cubicBezTo>
                  <a:pt x="29091" y="4758801"/>
                  <a:pt x="30066" y="4759837"/>
                  <a:pt x="36971" y="4763015"/>
                </a:cubicBezTo>
                <a:lnTo>
                  <a:pt x="37001" y="4763022"/>
                </a:lnTo>
                <a:lnTo>
                  <a:pt x="36315" y="4765055"/>
                </a:lnTo>
                <a:cubicBezTo>
                  <a:pt x="32115" y="4765663"/>
                  <a:pt x="22886" y="4765389"/>
                  <a:pt x="4975" y="4763227"/>
                </a:cubicBezTo>
                <a:lnTo>
                  <a:pt x="0" y="4762420"/>
                </a:lnTo>
                <a:close/>
              </a:path>
            </a:pathLst>
          </a:cu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FE86B93-21E0-DB22-29D4-7618F15A840A}"/>
              </a:ext>
            </a:extLst>
          </p:cNvPr>
          <p:cNvSpPr txBox="1"/>
          <p:nvPr/>
        </p:nvSpPr>
        <p:spPr>
          <a:xfrm>
            <a:off x="10107775" y="6657945"/>
            <a:ext cx="20842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stileex.xyz/en/difference-computer-program-softwar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64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197A82-1A95-5668-A213-D6C8F929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076" y="257918"/>
            <a:ext cx="4820680" cy="1141004"/>
          </a:xfrm>
        </p:spPr>
        <p:txBody>
          <a:bodyPr>
            <a:normAutofit fontScale="90000"/>
          </a:bodyPr>
          <a:lstStyle/>
          <a:p>
            <a:r>
              <a:rPr lang="pl-PL" dirty="0"/>
              <a:t>Utwory Audiowizualne</a:t>
            </a:r>
          </a:p>
        </p:txBody>
      </p:sp>
      <p:pic>
        <p:nvPicPr>
          <p:cNvPr id="5" name="Symbol zastępczy zawartości 4" descr="Obraz zawierający tekst, klaps, linia&#10;&#10;Opis wygenerowany automatycznie">
            <a:extLst>
              <a:ext uri="{FF2B5EF4-FFF2-40B4-BE49-F238E27FC236}">
                <a16:creationId xmlns:a16="http://schemas.microsoft.com/office/drawing/2014/main" id="{5B8A74FA-A66E-9289-0F2D-4D53FA351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9777" b="-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EB01FD-8E45-90F8-6B1C-26C54193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6" y="1398922"/>
            <a:ext cx="5700712" cy="513046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dirty="0" err="1"/>
              <a:t>Dzieła</a:t>
            </a:r>
            <a:r>
              <a:rPr lang="en-US" sz="1400" dirty="0"/>
              <a:t> </a:t>
            </a:r>
            <a:r>
              <a:rPr lang="en-US" sz="1400" dirty="0" err="1"/>
              <a:t>wielowarstwowe</a:t>
            </a:r>
            <a:r>
              <a:rPr lang="en-US" sz="1400" dirty="0"/>
              <a:t>, </a:t>
            </a:r>
            <a:r>
              <a:rPr lang="en-US" sz="1400" dirty="0" err="1"/>
              <a:t>złożone</a:t>
            </a:r>
            <a:r>
              <a:rPr lang="en-US" sz="1400" dirty="0"/>
              <a:t> z </a:t>
            </a:r>
            <a:r>
              <a:rPr lang="en-US" sz="1400" dirty="0" err="1"/>
              <a:t>wkładów</a:t>
            </a:r>
            <a:r>
              <a:rPr lang="en-US" sz="1400" dirty="0"/>
              <a:t> </a:t>
            </a:r>
            <a:r>
              <a:rPr lang="en-US" sz="1400" dirty="0" err="1"/>
              <a:t>twórczych</a:t>
            </a:r>
            <a:r>
              <a:rPr lang="en-US" sz="1400" dirty="0"/>
              <a:t> </a:t>
            </a:r>
            <a:r>
              <a:rPr lang="en-US" sz="1400" dirty="0" err="1"/>
              <a:t>różnego</a:t>
            </a:r>
            <a:r>
              <a:rPr lang="en-US" sz="1400" dirty="0"/>
              <a:t> </a:t>
            </a:r>
            <a:r>
              <a:rPr lang="en-US" sz="1400" dirty="0" err="1"/>
              <a:t>rodzaju</a:t>
            </a:r>
            <a:r>
              <a:rPr lang="en-US" sz="1400" dirty="0"/>
              <a:t>, 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Współtwórcami są: </a:t>
            </a:r>
          </a:p>
          <a:p>
            <a:pPr lvl="1">
              <a:lnSpc>
                <a:spcPct val="110000"/>
              </a:lnSpc>
            </a:pPr>
            <a:r>
              <a:rPr lang="pl-PL" sz="1400" dirty="0"/>
              <a:t>Reżyser, scenarzysta, operator obrazu, kompozytor muzyki (</a:t>
            </a:r>
            <a:r>
              <a:rPr lang="pl-PL" sz="1400" dirty="0" err="1"/>
              <a:t>jęśli</a:t>
            </a:r>
            <a:r>
              <a:rPr lang="pl-PL" sz="1400" dirty="0"/>
              <a:t> muzyka powstała w ramach procesu powstania filmu)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Wyróżnia się też wkłady:</a:t>
            </a:r>
          </a:p>
          <a:p>
            <a:pPr lvl="1">
              <a:lnSpc>
                <a:spcPct val="110000"/>
              </a:lnSpc>
            </a:pPr>
            <a:r>
              <a:rPr lang="pl-PL" sz="1400" dirty="0"/>
              <a:t>Kostiumologa, charakteryzatora, scenografa, osoby odpowiedzialnej za efekty specjalne – ich status nie jest jednoznaczny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Art. 69 Pr. Aut. - </a:t>
            </a:r>
            <a:r>
              <a:rPr lang="pl-PL" sz="1400" b="1" dirty="0"/>
              <a:t>współtwórcą utworu audiowizualnego jest każda osoba, która wniosła wkład twórczy w jego powstanie</a:t>
            </a:r>
            <a:r>
              <a:rPr lang="pl-PL" sz="1400" dirty="0"/>
              <a:t>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Art. 70 Pr. Aut – Współtwórcy utworu audiowizualnego oraz artyści wykonawcy są uprawnieni do: 1)  wynagrodzenia proporcjonalnego do wpływów z tytułu wyświetlania utworu audiowizualnego w kinach; 2) stosownego wynagrodzenia z tytułu najmu egzemplarzy utworów audiowizualnych i ich publicznego odtwarzania; 3) stosownego wynagrodzenia z tytułu nadawania utworu w telewizji lub poprzez inne środki publicznego udostępniania utworów; 4)  stosownego wynagrodzenia z tytułu reprodukowania utworu audiowizualnego na egzemplarzu przeznaczonym do własnego użytku osobistego; 5) stosownego wynagrodzenia z tytułu publicznego udostępniania utworu w taki sposób, aby każdy mógł mieć do niego dostęp w miejscu i czasie przez siebie wybranym; 6) stosownego wynagrodzenia z tytułu reemitowania utworu.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Domniemanie nabycia praw do eksploatacji utworu audiowizualnego </a:t>
            </a:r>
            <a:r>
              <a:rPr lang="pl-PL" sz="1400" b="1" dirty="0"/>
              <a:t>jako całości </a:t>
            </a:r>
            <a:r>
              <a:rPr lang="pl-PL" sz="1400" dirty="0"/>
              <a:t>przez producenta (art. 70 ust. 1)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Np. filmy, teledyski, reklamy.</a:t>
            </a:r>
          </a:p>
        </p:txBody>
      </p:sp>
    </p:spTree>
    <p:extLst>
      <p:ext uri="{BB962C8B-B14F-4D97-AF65-F5344CB8AC3E}">
        <p14:creationId xmlns:p14="http://schemas.microsoft.com/office/powerpoint/2010/main" val="108713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E0E09D-6A79-364C-326C-9882A1D9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Programy komputerowe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A8680B-7E0F-EA1F-52F0-5545C4D6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49" y="1578275"/>
            <a:ext cx="11209032" cy="4914599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Brak ustawowej definicji programu komputerowego, </a:t>
            </a:r>
          </a:p>
          <a:p>
            <a:r>
              <a:rPr lang="pl-PL" dirty="0"/>
              <a:t>„jest zbiorem instrukcji (poleceń, rozkazów) przedstawionym w języku zrozumiałym dla urządzenia technicznego (komputera), których realizacja bezpośrednio lub pośrednio przez komputer ma umożliwić osiągnięcie celów określonych przez twórcę programu”; </a:t>
            </a:r>
          </a:p>
          <a:p>
            <a:r>
              <a:rPr lang="pl-PL" dirty="0"/>
              <a:t>Traktowane w polskim prawie </a:t>
            </a:r>
            <a:r>
              <a:rPr lang="pl-PL" b="1" dirty="0"/>
              <a:t>jak utwory literackie</a:t>
            </a:r>
            <a:r>
              <a:rPr lang="pl-PL" dirty="0"/>
              <a:t> </a:t>
            </a:r>
          </a:p>
          <a:p>
            <a:pPr lvl="1"/>
            <a:r>
              <a:rPr lang="pl-PL" dirty="0"/>
              <a:t>Oznacza to, że nie są podkategorią utworów literackich</a:t>
            </a:r>
          </a:p>
          <a:p>
            <a:r>
              <a:rPr lang="pl-PL" dirty="0"/>
              <a:t>Ochrona przyznana programowi komputerowemu obejmuje </a:t>
            </a:r>
            <a:r>
              <a:rPr lang="pl-PL" b="1" dirty="0"/>
              <a:t>wszystkie formy jego wyrażenia</a:t>
            </a:r>
            <a:r>
              <a:rPr lang="pl-PL" dirty="0"/>
              <a:t>. Idee i zasady będące podstawą jakiegokolwiek elementu programu komputerowego, w tym podstawą łączy, nie podlegają ochronie.</a:t>
            </a:r>
          </a:p>
          <a:p>
            <a:r>
              <a:rPr lang="pl-PL" dirty="0"/>
              <a:t>Odmienne reguły stosowanie ustawy Pr. Aut – art. 77 -   1.Do programów komputerowych </a:t>
            </a:r>
            <a:r>
              <a:rPr lang="pl-PL" b="1" dirty="0"/>
              <a:t>nie stosuje się </a:t>
            </a:r>
            <a:r>
              <a:rPr lang="pl-PL" dirty="0"/>
              <a:t>przepisów art. 16 pkt 3-5, art. 20, art. 23, art. 23</a:t>
            </a:r>
            <a:r>
              <a:rPr lang="pl-PL" baseline="30000" dirty="0"/>
              <a:t>1</a:t>
            </a:r>
            <a:r>
              <a:rPr lang="pl-PL" dirty="0"/>
              <a:t>, art. 26</a:t>
            </a:r>
            <a:r>
              <a:rPr lang="pl-PL" baseline="30000" dirty="0"/>
              <a:t>2</a:t>
            </a:r>
            <a:r>
              <a:rPr lang="pl-PL" dirty="0"/>
              <a:t>, art. 33</a:t>
            </a:r>
            <a:r>
              <a:rPr lang="pl-PL" baseline="30000" dirty="0"/>
              <a:t>2</a:t>
            </a:r>
            <a:r>
              <a:rPr lang="pl-PL" dirty="0"/>
              <a:t>-33</a:t>
            </a:r>
            <a:r>
              <a:rPr lang="pl-PL" baseline="30000" dirty="0"/>
              <a:t>5</a:t>
            </a:r>
            <a:r>
              <a:rPr lang="pl-PL" dirty="0"/>
              <a:t>, art. 43, art. 44, art. 47</a:t>
            </a:r>
            <a:r>
              <a:rPr lang="pl-PL" baseline="30000" dirty="0"/>
              <a:t>1</a:t>
            </a:r>
            <a:r>
              <a:rPr lang="pl-PL" dirty="0"/>
              <a:t>, art. 49 ust. 2, art. 56, art. 57, art. 60 i art. 62. 2. Do programów komputerowych przepis art. 33</a:t>
            </a:r>
            <a:r>
              <a:rPr lang="pl-PL" baseline="30000" dirty="0"/>
              <a:t>1</a:t>
            </a:r>
            <a:r>
              <a:rPr lang="pl-PL" dirty="0"/>
              <a:t> stosuje się wyłącznie w zakresie, o którym mowa w art. 33</a:t>
            </a:r>
            <a:r>
              <a:rPr lang="pl-PL" baseline="30000" dirty="0"/>
              <a:t>1</a:t>
            </a:r>
            <a:r>
              <a:rPr lang="pl-PL" dirty="0"/>
              <a:t> ust. 2.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5442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D7D29E-3B80-A84E-8971-31ED1C95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5400" dirty="0"/>
              <a:t>Katalog utworów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5346A2-F593-2347-814A-A165AE38F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2696722"/>
            <a:ext cx="4940709" cy="39807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sz="1600" dirty="0"/>
              <a:t>W szczególności przedmiotem prawa autorskiego są utwory:</a:t>
            </a:r>
          </a:p>
          <a:p>
            <a:pPr marL="0" indent="0">
              <a:buNone/>
            </a:pPr>
            <a:r>
              <a:rPr lang="pl-PL" sz="1600" dirty="0"/>
              <a:t>1) wyrażone słowem, symbolami matematycznymi, znakami graficznymi (literackie, publicystyczne, naukowe, kartograficzne oraz programy komputerowe);</a:t>
            </a:r>
          </a:p>
          <a:p>
            <a:pPr marL="0" indent="0">
              <a:buNone/>
            </a:pPr>
            <a:r>
              <a:rPr lang="pl-PL" sz="1600" dirty="0"/>
              <a:t>2)  plastyczne;</a:t>
            </a:r>
          </a:p>
          <a:p>
            <a:pPr marL="0" indent="0">
              <a:buNone/>
            </a:pPr>
            <a:r>
              <a:rPr lang="pl-PL" sz="1600" dirty="0"/>
              <a:t>3)  fotograficzne;</a:t>
            </a:r>
          </a:p>
          <a:p>
            <a:pPr marL="0" indent="0">
              <a:buNone/>
            </a:pPr>
            <a:r>
              <a:rPr lang="pl-PL" sz="1600" dirty="0"/>
              <a:t>4)  lutnicze;</a:t>
            </a:r>
          </a:p>
          <a:p>
            <a:pPr marL="0" indent="0">
              <a:buNone/>
            </a:pPr>
            <a:r>
              <a:rPr lang="pl-PL" sz="1600" dirty="0"/>
              <a:t>5) wzornictwa przemysłowego;</a:t>
            </a:r>
          </a:p>
          <a:p>
            <a:pPr marL="0" indent="0">
              <a:buNone/>
            </a:pPr>
            <a:r>
              <a:rPr lang="pl-PL" sz="1600" dirty="0"/>
              <a:t>6) architektoniczne, architektoniczno-urbanistyczne i urbanistyczne;</a:t>
            </a:r>
          </a:p>
          <a:p>
            <a:pPr marL="0" indent="0">
              <a:buNone/>
            </a:pPr>
            <a:r>
              <a:rPr lang="pl-PL" sz="1600" dirty="0"/>
              <a:t>7) muzyczne i słowno-muzyczne;</a:t>
            </a:r>
          </a:p>
          <a:p>
            <a:pPr marL="0" indent="0">
              <a:buNone/>
            </a:pPr>
            <a:r>
              <a:rPr lang="pl-PL" sz="1600" dirty="0"/>
              <a:t>8) sceniczne, sceniczno-muzyczne, choreograficzne i pantomimiczne;</a:t>
            </a:r>
          </a:p>
          <a:p>
            <a:pPr marL="0" indent="0">
              <a:buNone/>
            </a:pPr>
            <a:r>
              <a:rPr lang="pl-PL" sz="1600" dirty="0"/>
              <a:t>9) audiowizualne (w tym filmowe).</a:t>
            </a:r>
          </a:p>
          <a:p>
            <a:endParaRPr lang="pl-PL" sz="1000" dirty="0"/>
          </a:p>
        </p:txBody>
      </p:sp>
      <p:pic>
        <p:nvPicPr>
          <p:cNvPr id="5" name="Picture 4" descr="Closeup zdjęcie z otwartej książki">
            <a:extLst>
              <a:ext uri="{FF2B5EF4-FFF2-40B4-BE49-F238E27FC236}">
                <a16:creationId xmlns:a16="http://schemas.microsoft.com/office/drawing/2014/main" id="{85603A07-EEC0-B87E-8716-32DBD2932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10" r="1633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374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C1E8D5-579A-D9E4-B991-F59417D0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41" y="365125"/>
            <a:ext cx="11127259" cy="1325563"/>
          </a:xfrm>
        </p:spPr>
        <p:txBody>
          <a:bodyPr/>
          <a:lstStyle/>
          <a:p>
            <a:r>
              <a:rPr lang="pl-PL" dirty="0"/>
              <a:t>Elementy programu komputerowego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861CAE1B-B2A6-0AD3-11AE-7A5297F78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091513"/>
              </p:ext>
            </p:extLst>
          </p:nvPr>
        </p:nvGraphicFramePr>
        <p:xfrm>
          <a:off x="226541" y="1663787"/>
          <a:ext cx="11738918" cy="474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9459">
                  <a:extLst>
                    <a:ext uri="{9D8B030D-6E8A-4147-A177-3AD203B41FA5}">
                      <a16:colId xmlns:a16="http://schemas.microsoft.com/office/drawing/2014/main" val="414455588"/>
                    </a:ext>
                  </a:extLst>
                </a:gridCol>
                <a:gridCol w="5869459">
                  <a:extLst>
                    <a:ext uri="{9D8B030D-6E8A-4147-A177-3AD203B41FA5}">
                      <a16:colId xmlns:a16="http://schemas.microsoft.com/office/drawing/2014/main" val="2571258718"/>
                    </a:ext>
                  </a:extLst>
                </a:gridCol>
              </a:tblGrid>
              <a:tr h="535716">
                <a:tc>
                  <a:txBody>
                    <a:bodyPr/>
                    <a:lstStyle/>
                    <a:p>
                      <a:r>
                        <a:rPr lang="pl-PL" dirty="0"/>
                        <a:t>Elementy chronione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Elementy niechronione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43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 programu 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(rozumiana jako określone przedstawienie zestawu instrukcji), a więc informacje zawarte w kodzie źródłowym programu komputerowego, w opisie procedur operacyjnych, zestawieniu danych, w informacjach konwersacyjnych i dialogowych.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Innymi słowy: </a:t>
                      </a:r>
                      <a:r>
                        <a:rPr lang="pl-PL" sz="1800" b="1" dirty="0">
                          <a:effectLst/>
                          <a:latin typeface="MinionPro"/>
                        </a:rPr>
                        <a:t>ochronie podlegają̨ elementy tekstowe programu komputerowego w znaczeniu konkretnego przedstawienia ciągu instrukcji</a:t>
                      </a:r>
                      <a:r>
                        <a:rPr lang="pl-PL" sz="1800" b="1" dirty="0">
                          <a:latin typeface="MinionPro"/>
                        </a:rPr>
                        <a:t>.</a:t>
                      </a:r>
                      <a:r>
                        <a:rPr lang="pl-PL" sz="1800" dirty="0">
                          <a:effectLst/>
                          <a:latin typeface="MinionPro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effectLst/>
                          <a:latin typeface="MinionPro"/>
                        </a:rPr>
                        <a:t>W doktrynie dominujący jest pogląd, według którego </a:t>
                      </a:r>
                      <a:r>
                        <a:rPr lang="pl-PL" sz="1800" b="1" dirty="0">
                          <a:effectLst/>
                          <a:latin typeface="MinionPro"/>
                        </a:rPr>
                        <a:t>interfejs graficzny użytkownika</a:t>
                      </a:r>
                      <a:r>
                        <a:rPr lang="pl-PL" sz="1800" dirty="0">
                          <a:effectLst/>
                          <a:latin typeface="MinionPro"/>
                        </a:rPr>
                        <a:t> może samodzielnie podlegać́ ochronie jako </a:t>
                      </a:r>
                      <a:r>
                        <a:rPr lang="pl-PL" sz="1800" dirty="0" err="1">
                          <a:effectLst/>
                          <a:latin typeface="MinionPro"/>
                        </a:rPr>
                        <a:t>utwór</a:t>
                      </a:r>
                      <a:r>
                        <a:rPr lang="pl-PL" sz="1800" dirty="0">
                          <a:effectLst/>
                          <a:latin typeface="MinionPro"/>
                        </a:rPr>
                        <a:t> – obejmuje ona jednak wyłącznie elementy graficzne, nie rozciąga się na tzw. użyteczność programu. </a:t>
                      </a:r>
                      <a:endParaRPr lang="pl-PL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800" dirty="0">
                        <a:effectLst/>
                        <a:latin typeface="MinionPro"/>
                      </a:endParaRPr>
                    </a:p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zasady i idee, będące podstawą każdego programu komputerowego, a więc zasady budowania kodów, algorytmów, zasady stosowania języka oprogramowania, formuły rozwiązywania problemów czy sposoby tworzenia struktury programu </a:t>
                      </a:r>
                      <a:r>
                        <a:rPr lang="pl-PL" sz="1800" b="1" dirty="0">
                          <a:effectLst/>
                          <a:latin typeface="MinionPro"/>
                        </a:rPr>
                        <a:t>Nie są chronione „pozatekstowe elementy” programu komputerowego</a:t>
                      </a:r>
                      <a:r>
                        <a:rPr lang="pl-PL" sz="1800" dirty="0">
                          <a:effectLst/>
                          <a:latin typeface="MinionPro"/>
                        </a:rPr>
                        <a:t>, </a:t>
                      </a:r>
                      <a:r>
                        <a:rPr lang="pl-PL" sz="1800" b="1" dirty="0">
                          <a:effectLst/>
                          <a:latin typeface="MinionPro"/>
                        </a:rPr>
                        <a:t>takie jak: algorytm, „struktura” programu, funkcje i język programowania. Nie podlegają̨ więc ochronie </a:t>
                      </a:r>
                      <a:r>
                        <a:rPr lang="pl-PL" sz="1800" b="1" dirty="0" err="1">
                          <a:effectLst/>
                          <a:latin typeface="MinionPro"/>
                        </a:rPr>
                        <a:t>prawnoautorskiej</a:t>
                      </a:r>
                      <a:r>
                        <a:rPr lang="pl-PL" sz="1800" b="1" dirty="0">
                          <a:effectLst/>
                          <a:latin typeface="MinionPro"/>
                        </a:rPr>
                        <a:t> zasady budowania algorytmów, reguły i algorytmy matematyczne i logiczne, formuły rozwiazywania problemów, zasady stosowania języków programowania, tworzenie struktury programu, pomysły i metody wykorzystania i zastosowania programu komputerowego, funkcje programu czy styl programisty. </a:t>
                      </a:r>
                      <a:endParaRPr lang="pl-PL" sz="2400" dirty="0"/>
                    </a:p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24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833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9F3BDF-FC5B-62AB-E8BC-AE736012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Przykładowe pytania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84B613-3086-8841-780D-999F2957A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Przedmiot prawa autorskiego stanowią:</a:t>
            </a: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Proste informacje prasowe,</a:t>
            </a: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Wyrażone słowem utwory anonimowe, </a:t>
            </a: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Akty normatywne,</a:t>
            </a: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Opublikowane opisy patentowe, </a:t>
            </a:r>
          </a:p>
          <a:p>
            <a:pPr marL="457200" lvl="1" indent="0">
              <a:spcBef>
                <a:spcPts val="0"/>
              </a:spcBef>
              <a:buNone/>
            </a:pPr>
            <a:endParaRPr lang="pl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r>
              <a:rPr lang="pl-PL" sz="1600" dirty="0">
                <a:ea typeface="Calibri" panose="020F0502020204030204" pitchFamily="34" charset="0"/>
                <a:cs typeface="Times New Roman" panose="02020603050405020304" pitchFamily="18" charset="0"/>
              </a:rPr>
              <a:t>Wierna e</a:t>
            </a: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kranizacja powieści to w świetle prawa autorskiego:</a:t>
            </a: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Utwór inspirowany,</a:t>
            </a: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Utwór zależny, </a:t>
            </a: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Utwór samoistny,</a:t>
            </a: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Utwór zbiorowy, </a:t>
            </a: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endParaRPr lang="pl-PL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Utworem w świetle prawa autorskiego nie może być: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Powieść napisana pod wpływem środków odurzających,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Obrazek, którego autorem jest pięcioletnie dziecko, 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a typeface="Aptos" panose="020B0004020202020204" pitchFamily="34" charset="0"/>
                <a:cs typeface="Calibri" panose="020F0502020204030204" pitchFamily="34" charset="0"/>
              </a:rPr>
              <a:t>Fantazyjna grafika wytatuowana na ciele modela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Formacja skalna </a:t>
            </a:r>
            <a:r>
              <a:rPr lang="pl-PL" sz="1400" dirty="0">
                <a:solidFill>
                  <a:srgbClr val="000000"/>
                </a:solidFill>
                <a:ea typeface="Aptos" panose="020B0004020202020204" pitchFamily="34" charset="0"/>
                <a:cs typeface="Calibri" panose="020F0502020204030204" pitchFamily="34" charset="0"/>
              </a:rPr>
              <a:t>powstała na skutek </a:t>
            </a: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oddziaływanie wiatru i wody,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pl-P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pl-P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CAB55E0-288C-BEF1-43F8-129E13BDD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9178"/>
            <a:ext cx="5181600" cy="5202195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4. Zakomunikowanie utworu innym niż twórca osobom to: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Ustalenie, 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Utrwalenie,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Eksploatacja,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Zwielokrotnienie,</a:t>
            </a:r>
          </a:p>
          <a:p>
            <a:pPr marL="457200" lvl="1" indent="0">
              <a:spcBef>
                <a:spcPts val="0"/>
              </a:spcBef>
              <a:buNone/>
            </a:pPr>
            <a:endParaRPr lang="pl-PL" sz="1400" dirty="0">
              <a:solidFill>
                <a:srgbClr val="000000"/>
              </a:solidFill>
              <a:effectLst/>
              <a:ea typeface="Aptos" panose="020B0004020202020204" pitchFamily="34" charset="0"/>
              <a:cs typeface="Aptos Display" panose="020B00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pl-PL" sz="1400" dirty="0">
                <a:solidFill>
                  <a:srgbClr val="000000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5. </a:t>
            </a: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Przetłumaczona na język polski sztuka teatralna stworzona pierwotnie w języku angielskim: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Nie stanowi utworu. Utworem jest wyłącznie oryginalna wersja angielskojęzyczna. 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Jest utworem niesamoistnym, którym można rozporządzać lub z którego można korzystać za zezwoleniem twórcy utworu pierwotnego, chyba, że prawa autorskie do utworu pierwotnego już wygasły. 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Jest utworem inspirowanym stanowiącym utwór całkowicie samoistny, niezależny od utworu pierwotnego,</a:t>
            </a:r>
          </a:p>
          <a:p>
            <a:pPr marL="742950" lvl="1" indent="-285750" algn="just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solidFill>
                  <a:srgbClr val="000000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Jest utworem zbiorowym</a:t>
            </a:r>
          </a:p>
          <a:p>
            <a:pPr marL="457200" lvl="1" indent="0" algn="just">
              <a:spcBef>
                <a:spcPts val="0"/>
              </a:spcBef>
              <a:buNone/>
            </a:pPr>
            <a:endParaRPr lang="pl-PL" sz="1600" dirty="0">
              <a:solidFill>
                <a:srgbClr val="000000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pl-PL" sz="16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6. </a:t>
            </a:r>
            <a:r>
              <a:rPr lang="pl-PL" sz="1400" dirty="0"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Jeśli jeden utwór stanowi przyczynek do powstania innego utworu, a nowy utwór nie przejmuje od poprzenika elementów twórczych to mamy do czynienia z: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Plagiatem,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Utworem zależnym, 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Utworem inspirowanym, 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buFont typeface="+mj-lt"/>
              <a:buAutoNum type="alphaLcPeriod"/>
            </a:pPr>
            <a:r>
              <a:rPr lang="pl-PL" sz="1400" dirty="0">
                <a:effectLst/>
                <a:ea typeface="Aptos" panose="020B0004020202020204" pitchFamily="34" charset="0"/>
                <a:cs typeface="Aptos Display" panose="020B0004020202020204" pitchFamily="34" charset="0"/>
              </a:rPr>
              <a:t>Opracowaniem, </a:t>
            </a:r>
            <a:endParaRPr lang="pl-PL" sz="16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 algn="just">
              <a:spcBef>
                <a:spcPts val="0"/>
              </a:spcBef>
              <a:buNone/>
            </a:pPr>
            <a:endParaRPr lang="pl-P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837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C8D659-8F15-4C4F-A362-2D3AC1FD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Opracowania cudzych utworów i utwory inspirowane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9199D0C9-2B44-DA4D-B48A-30FEC68E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430336"/>
              </p:ext>
            </p:extLst>
          </p:nvPr>
        </p:nvGraphicFramePr>
        <p:xfrm>
          <a:off x="646111" y="1804086"/>
          <a:ext cx="11352300" cy="481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53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F14F58-CE92-CADD-8726-25570E1C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Prawne kategorie utworów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025E6F77-F71D-392B-A4D8-5532A46DE6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738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3DAB5F-8C51-9658-EC37-57A412B7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Utwory inspirowane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F66C43C-5576-29CD-60FD-44DC32BD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55" y="1825625"/>
            <a:ext cx="10783645" cy="2714102"/>
          </a:xfrm>
        </p:spPr>
        <p:txBody>
          <a:bodyPr>
            <a:normAutofit lnSpcReduction="10000"/>
          </a:bodyPr>
          <a:lstStyle/>
          <a:p>
            <a:r>
              <a:rPr lang="pl-PL" dirty="0"/>
              <a:t>Są dziełami całkowicie samoistnymi,</a:t>
            </a:r>
          </a:p>
          <a:p>
            <a:r>
              <a:rPr lang="pl-PL" dirty="0"/>
              <a:t>Powstały jako reakcja na inny utwór </a:t>
            </a:r>
            <a:r>
              <a:rPr lang="pl-PL" dirty="0">
                <a:sym typeface="Wingdings" pitchFamily="2" charset="2"/>
              </a:rPr>
              <a:t> związek między dziełem inspirowanym i pierwotnym jest dużo słabszy niż przy opracowaniu.</a:t>
            </a:r>
          </a:p>
          <a:p>
            <a:r>
              <a:rPr lang="pl-PL" dirty="0">
                <a:sym typeface="Wingdings" pitchFamily="2" charset="2"/>
              </a:rPr>
              <a:t>Korzystania z utworów inspirowanych nie ograniczają prawa zależne, </a:t>
            </a:r>
          </a:p>
          <a:p>
            <a:r>
              <a:rPr lang="pl-PL" dirty="0"/>
              <a:t>Przykład: Utwór muzyczny zainspirowany sztuką plastyczną. </a:t>
            </a:r>
          </a:p>
          <a:p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A013832-95A1-A37F-365C-3B318311770D}"/>
              </a:ext>
            </a:extLst>
          </p:cNvPr>
          <p:cNvGraphicFramePr/>
          <p:nvPr/>
        </p:nvGraphicFramePr>
        <p:xfrm>
          <a:off x="1172584" y="4539727"/>
          <a:ext cx="8944386" cy="177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67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E0D57C-9B3F-5F7E-FEFE-D04AFBEF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Utwór zależny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8E6811-9B89-F7E8-8E95-70F974DCB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86" y="1495168"/>
            <a:ext cx="10921314" cy="3398107"/>
          </a:xfrm>
        </p:spPr>
        <p:txBody>
          <a:bodyPr>
            <a:normAutofit lnSpcReduction="10000"/>
          </a:bodyPr>
          <a:lstStyle/>
          <a:p>
            <a:r>
              <a:rPr lang="pl-PL" sz="1600" dirty="0"/>
              <a:t>Utwór zależny to dzieło chronione prawem autorskim, które pochodzi z innego dzieła chronionego prawem autorskim. </a:t>
            </a:r>
          </a:p>
          <a:p>
            <a:pPr lvl="1"/>
            <a:r>
              <a:rPr lang="pl-PL" sz="1600" dirty="0"/>
              <a:t>Zawiera główne elementy pierwszego, wcześniej utworzonego oryginalnego dzieła (utwór bazowy), podlegające prawu autorskiemu.</a:t>
            </a:r>
          </a:p>
          <a:p>
            <a:pPr lvl="1"/>
            <a:r>
              <a:rPr lang="pl-PL" sz="1600" dirty="0"/>
              <a:t>Utwór pochodny musi także wykorzystywać znaczną część utworu istniejącego. </a:t>
            </a:r>
          </a:p>
          <a:p>
            <a:pPr lvl="1"/>
            <a:r>
              <a:rPr lang="pl-PL" sz="1600" dirty="0"/>
              <a:t>Ile to jest znaczna część? Zgodnie z prawami autorskimi, znaczna część istniejącego utworu oznacza taką ilość wcześniej istniejącego dzieła, że ​​przeciętny człowiek mógłby stwierdzić, że utwór pochodny został zaadaptowany z wcześniej istniejącego dzieła.</a:t>
            </a:r>
          </a:p>
          <a:p>
            <a:r>
              <a:rPr lang="pl-PL" sz="1600" dirty="0"/>
              <a:t>Nie tylko opiera się na wcześniejszym dziele, ale zawiera także wystarczającą liczbę nowych, kreatywnych treści, aby uprawniać go do własnych praw autorskich.</a:t>
            </a:r>
          </a:p>
          <a:p>
            <a:pPr lvl="1"/>
            <a:r>
              <a:rPr lang="pl-PL" sz="1600" dirty="0"/>
              <a:t>Nowy wkład dodany do wcześniej istniejącego materiału musi reprezentować oryginalne dzieło autorskie, aby kwalifikować się jako dzieło pochodne, a nie jedynie kopiować wcześniej istniejące dzieło lub wprowadzać drobne zmiany redakcyjne. Aby otrzymać ochronę praw autorskich, dzieło pochodne musi zawierać wystarczającą ilość zmian w oryginalnym dziele.</a:t>
            </a:r>
          </a:p>
          <a:p>
            <a:r>
              <a:rPr lang="pl-PL" sz="1600" dirty="0"/>
              <a:t>Typowymi utworami zależnymi mogą być adaptacja, tłumaczenie (na języki lub na nowe media), aranżacja muzyczna,</a:t>
            </a:r>
          </a:p>
          <a:p>
            <a:endParaRPr lang="pl-PL" sz="1200" dirty="0"/>
          </a:p>
          <a:p>
            <a:endParaRPr lang="pl-PL" sz="1200" dirty="0"/>
          </a:p>
          <a:p>
            <a:pPr lvl="1"/>
            <a:endParaRPr lang="pl-PL" sz="1100" dirty="0"/>
          </a:p>
          <a:p>
            <a:pPr marL="457200" lvl="1" indent="0">
              <a:buNone/>
            </a:pPr>
            <a:endParaRPr lang="pl-PL" sz="11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7A3106-A48B-E73D-07CC-B9060CA06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645682"/>
              </p:ext>
            </p:extLst>
          </p:nvPr>
        </p:nvGraphicFramePr>
        <p:xfrm>
          <a:off x="1162262" y="4893275"/>
          <a:ext cx="9084235" cy="1813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218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3C1A56-7DA0-2026-5AC6-657A973A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52388"/>
            <a:ext cx="9482417" cy="805709"/>
          </a:xfrm>
        </p:spPr>
        <p:txBody>
          <a:bodyPr/>
          <a:lstStyle/>
          <a:p>
            <a:r>
              <a:rPr lang="pl-PL" dirty="0"/>
              <a:t>Opracowanie utworu i prawa zależne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65FB90-CFAD-0B59-43AE-2D6A97B97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477" y="1841157"/>
            <a:ext cx="10461024" cy="4658497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Art. 2 ust. 1 Pr. Aut – przedmiotem prawa autorskiego są tzw. utwory niesamoistne (tzn. stworzone na bazie istniejących już utworów) – np. tłumaczenia, przeróbki, adaptacje utworu pierwotnego, </a:t>
            </a:r>
          </a:p>
          <a:p>
            <a:r>
              <a:rPr lang="pl-PL" dirty="0"/>
              <a:t>Opracowanie składa się z: elementów utworu pierwotnego dopełnionych lub zmodyfikowanych przez twórcę opracowania,</a:t>
            </a:r>
          </a:p>
          <a:p>
            <a:pPr marL="0" indent="0">
              <a:buNone/>
            </a:pPr>
            <a:r>
              <a:rPr lang="pl-PL" u="sng" dirty="0"/>
              <a:t>Przykład: </a:t>
            </a:r>
            <a:r>
              <a:rPr lang="pl-PL" dirty="0"/>
              <a:t>Tłumacz (który przekłada dzieło pierwotne na inny język) uzyskuje prawa autorskie do tłumaczenia. Istnieją one obok praw autorskich twórcy do utworu pierwotnego. Osoba, która chciałaby korzystać z tłumaczenia utworu pierwotnego, musi uzyskać zgodę tłumacza oraz twórcy utworu pierwotnego.</a:t>
            </a:r>
          </a:p>
          <a:p>
            <a:r>
              <a:rPr lang="pl-PL" dirty="0"/>
              <a:t>Relacja między autorem dzieła pierwotnego, a twórcą opracowania (np. tłumaczem) została uregulowana w art. 2 ust. 2 Pr. Aut. i jest określana jako </a:t>
            </a:r>
            <a:r>
              <a:rPr lang="pl-PL" b="1" dirty="0"/>
              <a:t>prawo zależne. 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409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98E8B9-BB86-6346-9CAD-EA48BD72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83" y="122991"/>
            <a:ext cx="7548949" cy="990600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b="1" dirty="0" err="1"/>
              <a:t>Dzieło</a:t>
            </a:r>
            <a:r>
              <a:rPr lang="en-US" sz="2600" b="1" dirty="0"/>
              <a:t> </a:t>
            </a:r>
            <a:r>
              <a:rPr lang="en-US" sz="2600" b="1" dirty="0" err="1"/>
              <a:t>samoistne</a:t>
            </a:r>
            <a:r>
              <a:rPr lang="en-US" sz="2600" b="1" dirty="0"/>
              <a:t> </a:t>
            </a:r>
            <a:r>
              <a:rPr lang="en-US" sz="2600" b="1" dirty="0" err="1"/>
              <a:t>i</a:t>
            </a:r>
            <a:r>
              <a:rPr lang="en-US" sz="2600" b="1" dirty="0"/>
              <a:t> </a:t>
            </a:r>
            <a:r>
              <a:rPr lang="en-US" sz="2600" b="1" dirty="0" err="1"/>
              <a:t>inspirowane</a:t>
            </a:r>
            <a:endParaRPr lang="en-US" sz="26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0DAAD1-53C9-CA29-CBA9-F2987C296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57" y="1146926"/>
            <a:ext cx="11242051" cy="19793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Po </a:t>
            </a:r>
            <a:r>
              <a:rPr lang="en-US" dirty="0" err="1"/>
              <a:t>lewej</a:t>
            </a:r>
            <a:r>
              <a:rPr lang="en-US" dirty="0"/>
              <a:t>: P. Picasso, </a:t>
            </a:r>
            <a:r>
              <a:rPr lang="en-US" dirty="0" err="1"/>
              <a:t>Panny</a:t>
            </a:r>
            <a:r>
              <a:rPr lang="en-US" dirty="0"/>
              <a:t> z </a:t>
            </a:r>
            <a:r>
              <a:rPr lang="en-US" dirty="0" err="1"/>
              <a:t>Avinionu</a:t>
            </a:r>
            <a:r>
              <a:rPr lang="en-US" dirty="0"/>
              <a:t>, 1907, Museum of Modern Art, </a:t>
            </a:r>
            <a:r>
              <a:rPr lang="en-US" dirty="0" err="1"/>
              <a:t>Nowy</a:t>
            </a:r>
            <a:r>
              <a:rPr lang="en-US" dirty="0"/>
              <a:t> </a:t>
            </a:r>
            <a:r>
              <a:rPr lang="en-US" dirty="0" err="1"/>
              <a:t>Jork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Środek</a:t>
            </a:r>
            <a:r>
              <a:rPr lang="en-US" dirty="0"/>
              <a:t>: R. </a:t>
            </a:r>
            <a:r>
              <a:rPr lang="en-US" dirty="0" err="1"/>
              <a:t>Colescott</a:t>
            </a:r>
            <a:r>
              <a:rPr lang="en-US" dirty="0"/>
              <a:t>, </a:t>
            </a:r>
            <a:r>
              <a:rPr lang="en-US" dirty="0" err="1"/>
              <a:t>Panny</a:t>
            </a:r>
            <a:r>
              <a:rPr lang="en-US" dirty="0"/>
              <a:t> z </a:t>
            </a:r>
            <a:r>
              <a:rPr lang="en-US" dirty="0" err="1"/>
              <a:t>Alabamy</a:t>
            </a:r>
            <a:r>
              <a:rPr lang="en-US" dirty="0"/>
              <a:t>, </a:t>
            </a:r>
            <a:r>
              <a:rPr lang="en-US" dirty="0" err="1"/>
              <a:t>Vestidas</a:t>
            </a:r>
            <a:r>
              <a:rPr lang="en-US" dirty="0"/>
              <a:t>, 1985, </a:t>
            </a:r>
            <a:r>
              <a:rPr lang="en-US" dirty="0" err="1"/>
              <a:t>źródło</a:t>
            </a:r>
            <a:r>
              <a:rPr lang="en-US" dirty="0"/>
              <a:t>: http://</a:t>
            </a:r>
            <a:r>
              <a:rPr lang="en-US" dirty="0" err="1"/>
              <a:t>figuringhistory.site.seattleartmuseum.org</a:t>
            </a:r>
            <a:r>
              <a:rPr lang="en-US" dirty="0"/>
              <a:t>/</a:t>
            </a:r>
            <a:r>
              <a:rPr lang="en-US" dirty="0" err="1"/>
              <a:t>robert-colescott</a:t>
            </a:r>
            <a:r>
              <a:rPr lang="en-US" dirty="0"/>
              <a:t>/les-demoiselles-</a:t>
            </a:r>
            <a:r>
              <a:rPr lang="en-US" dirty="0" err="1"/>
              <a:t>dalabama</a:t>
            </a:r>
            <a:r>
              <a:rPr lang="en-US" dirty="0"/>
              <a:t>-</a:t>
            </a:r>
            <a:r>
              <a:rPr lang="en-US" dirty="0" err="1"/>
              <a:t>vestidas</a:t>
            </a: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dirty="0"/>
              <a:t>Po </a:t>
            </a:r>
            <a:r>
              <a:rPr lang="en-US" dirty="0" err="1"/>
              <a:t>prawej</a:t>
            </a:r>
            <a:r>
              <a:rPr lang="en-US" dirty="0"/>
              <a:t> : J. Warren, </a:t>
            </a:r>
            <a:r>
              <a:rPr lang="en-US" dirty="0" err="1"/>
              <a:t>Autoporter</a:t>
            </a:r>
            <a:r>
              <a:rPr lang="en-US" dirty="0"/>
              <a:t>, </a:t>
            </a:r>
            <a:r>
              <a:rPr lang="en-US" dirty="0" err="1"/>
              <a:t>źródło</a:t>
            </a:r>
            <a:r>
              <a:rPr lang="en-US" dirty="0"/>
              <a:t>: https://</a:t>
            </a:r>
            <a:r>
              <a:rPr lang="en-US" dirty="0" err="1"/>
              <a:t>www.dontyoufeelbetter.com</a:t>
            </a:r>
            <a:r>
              <a:rPr lang="en-US" dirty="0"/>
              <a:t>/art-history-series-1</a:t>
            </a:r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D01659B1-109E-3E45-87AC-5703E7E6F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33" b="5"/>
          <a:stretch/>
        </p:blipFill>
        <p:spPr>
          <a:xfrm>
            <a:off x="321271" y="3545944"/>
            <a:ext cx="3716989" cy="2798097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7DA25CB-E665-6A4F-BE53-05DD204E4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1" r="-5" b="20488"/>
          <a:stretch/>
        </p:blipFill>
        <p:spPr>
          <a:xfrm>
            <a:off x="4359531" y="3545943"/>
            <a:ext cx="3739717" cy="2798096"/>
          </a:xfrm>
          <a:prstGeom prst="rect">
            <a:avLst/>
          </a:prstGeom>
        </p:spPr>
      </p:pic>
      <p:pic>
        <p:nvPicPr>
          <p:cNvPr id="6" name="Obraz 5" descr="Obraz zawierający ubrania, Ludzka twarz, osoba, uśmiech&#10;&#10;Opis wygenerowany automatycznie">
            <a:extLst>
              <a:ext uri="{FF2B5EF4-FFF2-40B4-BE49-F238E27FC236}">
                <a16:creationId xmlns:a16="http://schemas.microsoft.com/office/drawing/2014/main" id="{CE9EFD19-1F19-506E-F48E-919EF5278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3"/>
          <a:stretch/>
        </p:blipFill>
        <p:spPr>
          <a:xfrm>
            <a:off x="8153742" y="3520069"/>
            <a:ext cx="3936242" cy="29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3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0D5842-7494-9A68-A9C2-99D6B52E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 fontScale="90000"/>
          </a:bodyPr>
          <a:lstStyle/>
          <a:p>
            <a:r>
              <a:rPr lang="pl-PL" b="1" dirty="0"/>
              <a:t>Dzieło samoistne i zależne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2B474C-3A82-DA6D-DD2E-9E21461A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 </a:t>
            </a:r>
            <a:r>
              <a:rPr lang="en-US" dirty="0" err="1"/>
              <a:t>lewej</a:t>
            </a:r>
            <a:r>
              <a:rPr lang="en-US" dirty="0"/>
              <a:t>: P. Picasso, </a:t>
            </a:r>
            <a:r>
              <a:rPr lang="en-US" dirty="0" err="1"/>
              <a:t>Panny</a:t>
            </a:r>
            <a:r>
              <a:rPr lang="en-US" dirty="0"/>
              <a:t> z </a:t>
            </a:r>
            <a:r>
              <a:rPr lang="en-US" dirty="0" err="1"/>
              <a:t>Avinionu</a:t>
            </a:r>
            <a:r>
              <a:rPr lang="en-US" dirty="0"/>
              <a:t>, 1907, Museum of Modern Art, </a:t>
            </a:r>
            <a:r>
              <a:rPr lang="en-US" dirty="0" err="1"/>
              <a:t>Nowy</a:t>
            </a:r>
            <a:r>
              <a:rPr lang="en-US" dirty="0"/>
              <a:t> </a:t>
            </a:r>
            <a:r>
              <a:rPr lang="en-US" dirty="0" err="1"/>
              <a:t>Jork</a:t>
            </a:r>
            <a:endParaRPr lang="en-US" dirty="0"/>
          </a:p>
          <a:p>
            <a:endParaRPr lang="en-US" dirty="0"/>
          </a:p>
          <a:p>
            <a:r>
              <a:rPr lang="en-US" dirty="0"/>
              <a:t>Po </a:t>
            </a:r>
            <a:r>
              <a:rPr lang="en-US" dirty="0" err="1"/>
              <a:t>prawej</a:t>
            </a:r>
            <a:r>
              <a:rPr lang="en-US" dirty="0"/>
              <a:t>: P. </a:t>
            </a:r>
            <a:r>
              <a:rPr lang="en-US" dirty="0" err="1"/>
              <a:t>Prus</a:t>
            </a:r>
            <a:r>
              <a:rPr lang="en-US" dirty="0"/>
              <a:t>, Les Demoiselles </a:t>
            </a:r>
            <a:r>
              <a:rPr lang="en-US" dirty="0" err="1"/>
              <a:t>d'Avignon</a:t>
            </a:r>
            <a:r>
              <a:rPr lang="en-US" dirty="0"/>
              <a:t> (inspired by Pablo Picasso)</a:t>
            </a:r>
          </a:p>
        </p:txBody>
      </p:sp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A78F8750-5931-C531-3AE4-C60EA83C0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8" r="38197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Symbol zastępczy zawartości 4" descr="Obraz zawierający rysowanie, Ludzka twarz, obraz, ilustracja&#10;&#10;Opis wygenerowany automatycznie">
            <a:extLst>
              <a:ext uri="{FF2B5EF4-FFF2-40B4-BE49-F238E27FC236}">
                <a16:creationId xmlns:a16="http://schemas.microsoft.com/office/drawing/2014/main" id="{1E4A62E5-EAC0-8BE7-F539-C5FDCD5EC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" r="17049"/>
          <a:stretch/>
        </p:blipFill>
        <p:spPr>
          <a:xfrm>
            <a:off x="8135262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37344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2275</Words>
  <Application>Microsoft Macintosh PowerPoint</Application>
  <PresentationFormat>Panoramiczny</PresentationFormat>
  <Paragraphs>183</Paragraphs>
  <Slides>21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MinionPro</vt:lpstr>
      <vt:lpstr>Noto Serif</vt:lpstr>
      <vt:lpstr>Wingdings</vt:lpstr>
      <vt:lpstr>Motyw pakietu Office</vt:lpstr>
      <vt:lpstr>Kategorie utworów</vt:lpstr>
      <vt:lpstr>Katalog utworów</vt:lpstr>
      <vt:lpstr>Opracowania cudzych utworów i utwory inspirowane</vt:lpstr>
      <vt:lpstr>Prawne kategorie utworów</vt:lpstr>
      <vt:lpstr>Utwory inspirowane</vt:lpstr>
      <vt:lpstr>Utwór zależny </vt:lpstr>
      <vt:lpstr>Opracowanie utworu i prawa zależne</vt:lpstr>
      <vt:lpstr>Dzieło samoistne i inspirowane</vt:lpstr>
      <vt:lpstr>Dzieło samoistne i zależne</vt:lpstr>
      <vt:lpstr>Prezentacja programu PowerPoint</vt:lpstr>
      <vt:lpstr>Prezentacja programu PowerPoint</vt:lpstr>
      <vt:lpstr>Fan Fiction </vt:lpstr>
      <vt:lpstr>Covery</vt:lpstr>
      <vt:lpstr>Sample</vt:lpstr>
      <vt:lpstr>Utwory zbiorcze</vt:lpstr>
      <vt:lpstr>Art. 4 Pr. Aut – Wyłączenia Nie stanowią przedmiotu prawa autorskiego:</vt:lpstr>
      <vt:lpstr>Szczególne regulacje dotyczące utworów</vt:lpstr>
      <vt:lpstr>Utwory Audiowizualne</vt:lpstr>
      <vt:lpstr>Programy komputerowe</vt:lpstr>
      <vt:lpstr>Elementy programu komputerowego</vt:lpstr>
      <vt:lpstr>Przykładowe pytania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Agnieszka Kwiecień</dc:creator>
  <cp:lastModifiedBy>Agnieszka Kwiecień</cp:lastModifiedBy>
  <cp:revision>4</cp:revision>
  <dcterms:created xsi:type="dcterms:W3CDTF">2024-10-19T10:19:37Z</dcterms:created>
  <dcterms:modified xsi:type="dcterms:W3CDTF">2024-10-20T16:58:20Z</dcterms:modified>
</cp:coreProperties>
</file>